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9" r:id="rId10"/>
    <p:sldId id="272" r:id="rId11"/>
    <p:sldId id="270" r:id="rId12"/>
    <p:sldId id="271" r:id="rId13"/>
    <p:sldId id="273" r:id="rId14"/>
    <p:sldId id="268" r:id="rId1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6"/>
    </p:embeddedFont>
    <p:embeddedFont>
      <p:font typeface="G마켓 산스 TTF Light" panose="02000000000000000000" pitchFamily="2" charset="-127"/>
      <p:regular r:id="rId17"/>
    </p:embeddedFont>
    <p:embeddedFont>
      <p:font typeface="G마켓 산스 TTF Medium" panose="020000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  <a:srgbClr val="3399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8732E-726D-475C-A208-69EC17FF4D68}" v="414" dt="2022-11-19T03:04:05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3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nyh1113@gmail.com" userId="037ecb191dc74858" providerId="LiveId" clId="{2D48732E-726D-475C-A208-69EC17FF4D68}"/>
    <pc:docChg chg="undo custSel addSld delSld modSld sldOrd">
      <pc:chgData name="yoonyh1113@gmail.com" userId="037ecb191dc74858" providerId="LiveId" clId="{2D48732E-726D-475C-A208-69EC17FF4D68}" dt="2022-11-19T03:05:17.210" v="4887" actId="1076"/>
      <pc:docMkLst>
        <pc:docMk/>
      </pc:docMkLst>
      <pc:sldChg chg="modSp mod">
        <pc:chgData name="yoonyh1113@gmail.com" userId="037ecb191dc74858" providerId="LiveId" clId="{2D48732E-726D-475C-A208-69EC17FF4D68}" dt="2022-11-09T12:21:37.271" v="12" actId="207"/>
        <pc:sldMkLst>
          <pc:docMk/>
          <pc:sldMk cId="2117837532" sldId="256"/>
        </pc:sldMkLst>
        <pc:spChg chg="mod">
          <ac:chgData name="yoonyh1113@gmail.com" userId="037ecb191dc74858" providerId="LiveId" clId="{2D48732E-726D-475C-A208-69EC17FF4D68}" dt="2022-11-09T12:21:17.107" v="3" actId="1076"/>
          <ac:spMkLst>
            <pc:docMk/>
            <pc:sldMk cId="2117837532" sldId="256"/>
            <ac:spMk id="2" creationId="{403C11D7-55CD-83E2-F31B-8DA81103B723}"/>
          </ac:spMkLst>
        </pc:spChg>
        <pc:spChg chg="mod">
          <ac:chgData name="yoonyh1113@gmail.com" userId="037ecb191dc74858" providerId="LiveId" clId="{2D48732E-726D-475C-A208-69EC17FF4D68}" dt="2022-11-09T12:21:37.271" v="12" actId="207"/>
          <ac:spMkLst>
            <pc:docMk/>
            <pc:sldMk cId="2117837532" sldId="256"/>
            <ac:spMk id="3" creationId="{052D9590-EE11-0E19-9400-0B8238D0B328}"/>
          </ac:spMkLst>
        </pc:spChg>
      </pc:sldChg>
      <pc:sldChg chg="addSp delSp modSp mod">
        <pc:chgData name="yoonyh1113@gmail.com" userId="037ecb191dc74858" providerId="LiveId" clId="{2D48732E-726D-475C-A208-69EC17FF4D68}" dt="2022-11-18T11:52:11.435" v="4806" actId="1036"/>
        <pc:sldMkLst>
          <pc:docMk/>
          <pc:sldMk cId="1061201095" sldId="257"/>
        </pc:sldMkLst>
        <pc:spChg chg="del">
          <ac:chgData name="yoonyh1113@gmail.com" userId="037ecb191dc74858" providerId="LiveId" clId="{2D48732E-726D-475C-A208-69EC17FF4D68}" dt="2022-11-09T12:23:14.888" v="18" actId="478"/>
          <ac:spMkLst>
            <pc:docMk/>
            <pc:sldMk cId="1061201095" sldId="257"/>
            <ac:spMk id="2" creationId="{3C133556-DA52-4BB4-8DB1-CAC3BEAAB871}"/>
          </ac:spMkLst>
        </pc:spChg>
        <pc:spChg chg="del">
          <ac:chgData name="yoonyh1113@gmail.com" userId="037ecb191dc74858" providerId="LiveId" clId="{2D48732E-726D-475C-A208-69EC17FF4D68}" dt="2022-11-09T12:23:16.124" v="19" actId="478"/>
          <ac:spMkLst>
            <pc:docMk/>
            <pc:sldMk cId="1061201095" sldId="257"/>
            <ac:spMk id="3" creationId="{27709505-8FE0-A45D-8AB0-73249CD1A4A8}"/>
          </ac:spMkLst>
        </pc:spChg>
        <pc:spChg chg="add del mod">
          <ac:chgData name="yoonyh1113@gmail.com" userId="037ecb191dc74858" providerId="LiveId" clId="{2D48732E-726D-475C-A208-69EC17FF4D68}" dt="2022-11-09T12:23:10.088" v="17" actId="478"/>
          <ac:spMkLst>
            <pc:docMk/>
            <pc:sldMk cId="1061201095" sldId="257"/>
            <ac:spMk id="4" creationId="{A52EE888-B89F-696C-EFF1-7800179E4ECF}"/>
          </ac:spMkLst>
        </pc:spChg>
        <pc:spChg chg="add del mod">
          <ac:chgData name="yoonyh1113@gmail.com" userId="037ecb191dc74858" providerId="LiveId" clId="{2D48732E-726D-475C-A208-69EC17FF4D68}" dt="2022-11-18T11:42:18.723" v="4715" actId="1076"/>
          <ac:spMkLst>
            <pc:docMk/>
            <pc:sldMk cId="1061201095" sldId="257"/>
            <ac:spMk id="5" creationId="{C95D6025-12D4-C9E8-B502-233BE23C2556}"/>
          </ac:spMkLst>
        </pc:spChg>
        <pc:spChg chg="add del mod">
          <ac:chgData name="yoonyh1113@gmail.com" userId="037ecb191dc74858" providerId="LiveId" clId="{2D48732E-726D-475C-A208-69EC17FF4D68}" dt="2022-11-18T11:37:46.066" v="4503" actId="478"/>
          <ac:spMkLst>
            <pc:docMk/>
            <pc:sldMk cId="1061201095" sldId="257"/>
            <ac:spMk id="6" creationId="{DF76F07E-D866-0A53-700E-B5740C5A506C}"/>
          </ac:spMkLst>
        </pc:spChg>
        <pc:spChg chg="add del mod">
          <ac:chgData name="yoonyh1113@gmail.com" userId="037ecb191dc74858" providerId="LiveId" clId="{2D48732E-726D-475C-A208-69EC17FF4D68}" dt="2022-11-18T11:37:47.964" v="4504" actId="478"/>
          <ac:spMkLst>
            <pc:docMk/>
            <pc:sldMk cId="1061201095" sldId="257"/>
            <ac:spMk id="8" creationId="{B326BF0D-FE35-E1D4-0245-945E9F84F318}"/>
          </ac:spMkLst>
        </pc:spChg>
        <pc:spChg chg="add del mod">
          <ac:chgData name="yoonyh1113@gmail.com" userId="037ecb191dc74858" providerId="LiveId" clId="{2D48732E-726D-475C-A208-69EC17FF4D68}" dt="2022-11-18T11:37:49.543" v="4505" actId="478"/>
          <ac:spMkLst>
            <pc:docMk/>
            <pc:sldMk cId="1061201095" sldId="257"/>
            <ac:spMk id="9" creationId="{6DCD7550-BC85-0B99-E83D-C612A7995DB0}"/>
          </ac:spMkLst>
        </pc:spChg>
        <pc:spChg chg="add del mod">
          <ac:chgData name="yoonyh1113@gmail.com" userId="037ecb191dc74858" providerId="LiveId" clId="{2D48732E-726D-475C-A208-69EC17FF4D68}" dt="2022-11-18T11:37:51.196" v="4506" actId="478"/>
          <ac:spMkLst>
            <pc:docMk/>
            <pc:sldMk cId="1061201095" sldId="257"/>
            <ac:spMk id="10" creationId="{C5E73270-AFC6-7FFF-B28F-C45351A6692F}"/>
          </ac:spMkLst>
        </pc:spChg>
        <pc:spChg chg="add del mod">
          <ac:chgData name="yoonyh1113@gmail.com" userId="037ecb191dc74858" providerId="LiveId" clId="{2D48732E-726D-475C-A208-69EC17FF4D68}" dt="2022-11-18T11:42:37.033" v="4766" actId="1038"/>
          <ac:spMkLst>
            <pc:docMk/>
            <pc:sldMk cId="1061201095" sldId="257"/>
            <ac:spMk id="13" creationId="{49A22E2C-1EB0-7BD7-B1EE-A303E99F9FEF}"/>
          </ac:spMkLst>
        </pc:spChg>
        <pc:spChg chg="add del mod">
          <ac:chgData name="yoonyh1113@gmail.com" userId="037ecb191dc74858" providerId="LiveId" clId="{2D48732E-726D-475C-A208-69EC17FF4D68}" dt="2022-11-18T11:42:22.854" v="4727" actId="1038"/>
          <ac:spMkLst>
            <pc:docMk/>
            <pc:sldMk cId="1061201095" sldId="257"/>
            <ac:spMk id="14" creationId="{20C189EF-9027-688A-17D9-A8449ED06A20}"/>
          </ac:spMkLst>
        </pc:spChg>
        <pc:spChg chg="add del mod">
          <ac:chgData name="yoonyh1113@gmail.com" userId="037ecb191dc74858" providerId="LiveId" clId="{2D48732E-726D-475C-A208-69EC17FF4D68}" dt="2022-11-18T11:42:12.312" v="4713" actId="1038"/>
          <ac:spMkLst>
            <pc:docMk/>
            <pc:sldMk cId="1061201095" sldId="257"/>
            <ac:spMk id="15" creationId="{A566E3C8-61AC-E67D-5C91-1999567416B8}"/>
          </ac:spMkLst>
        </pc:spChg>
        <pc:spChg chg="add del mod">
          <ac:chgData name="yoonyh1113@gmail.com" userId="037ecb191dc74858" providerId="LiveId" clId="{2D48732E-726D-475C-A208-69EC17FF4D68}" dt="2022-11-18T11:42:37.033" v="4766" actId="1038"/>
          <ac:spMkLst>
            <pc:docMk/>
            <pc:sldMk cId="1061201095" sldId="257"/>
            <ac:spMk id="16" creationId="{A25CB05C-B24B-C152-144B-B8B5AF561431}"/>
          </ac:spMkLst>
        </pc:spChg>
        <pc:spChg chg="add mod">
          <ac:chgData name="yoonyh1113@gmail.com" userId="037ecb191dc74858" providerId="LiveId" clId="{2D48732E-726D-475C-A208-69EC17FF4D68}" dt="2022-11-18T11:51:50.415" v="4784" actId="1038"/>
          <ac:spMkLst>
            <pc:docMk/>
            <pc:sldMk cId="1061201095" sldId="257"/>
            <ac:spMk id="21" creationId="{1968C3A1-EC37-2538-566F-68D6B81357A2}"/>
          </ac:spMkLst>
        </pc:spChg>
        <pc:spChg chg="add mod">
          <ac:chgData name="yoonyh1113@gmail.com" userId="037ecb191dc74858" providerId="LiveId" clId="{2D48732E-726D-475C-A208-69EC17FF4D68}" dt="2022-11-18T11:52:06.095" v="4797" actId="1038"/>
          <ac:spMkLst>
            <pc:docMk/>
            <pc:sldMk cId="1061201095" sldId="257"/>
            <ac:spMk id="22" creationId="{5C05F901-1E8F-5045-E44B-F1EC29BC66F0}"/>
          </ac:spMkLst>
        </pc:spChg>
        <pc:spChg chg="add mod">
          <ac:chgData name="yoonyh1113@gmail.com" userId="037ecb191dc74858" providerId="LiveId" clId="{2D48732E-726D-475C-A208-69EC17FF4D68}" dt="2022-11-18T11:52:11.435" v="4806" actId="1036"/>
          <ac:spMkLst>
            <pc:docMk/>
            <pc:sldMk cId="1061201095" sldId="257"/>
            <ac:spMk id="23" creationId="{912739BF-5853-4989-78D4-B575E65C1039}"/>
          </ac:spMkLst>
        </pc:spChg>
        <pc:spChg chg="add mod">
          <ac:chgData name="yoonyh1113@gmail.com" userId="037ecb191dc74858" providerId="LiveId" clId="{2D48732E-726D-475C-A208-69EC17FF4D68}" dt="2022-11-18T11:42:37.033" v="4766" actId="1038"/>
          <ac:spMkLst>
            <pc:docMk/>
            <pc:sldMk cId="1061201095" sldId="257"/>
            <ac:spMk id="24" creationId="{4CC801B3-0E30-EB98-362D-435A5F926097}"/>
          </ac:spMkLst>
        </pc:spChg>
        <pc:spChg chg="add mod">
          <ac:chgData name="yoonyh1113@gmail.com" userId="037ecb191dc74858" providerId="LiveId" clId="{2D48732E-726D-475C-A208-69EC17FF4D68}" dt="2022-11-18T11:51:54.330" v="4785" actId="1076"/>
          <ac:spMkLst>
            <pc:docMk/>
            <pc:sldMk cId="1061201095" sldId="257"/>
            <ac:spMk id="25" creationId="{0A95EA6C-D293-0EEE-7737-7AC8951E8C4D}"/>
          </ac:spMkLst>
        </pc:spChg>
        <pc:spChg chg="add mod">
          <ac:chgData name="yoonyh1113@gmail.com" userId="037ecb191dc74858" providerId="LiveId" clId="{2D48732E-726D-475C-A208-69EC17FF4D68}" dt="2022-11-18T11:43:20.528" v="4775" actId="1076"/>
          <ac:spMkLst>
            <pc:docMk/>
            <pc:sldMk cId="1061201095" sldId="257"/>
            <ac:spMk id="26" creationId="{D57D3385-F265-5260-B015-BAC18E395D2C}"/>
          </ac:spMkLst>
        </pc:spChg>
        <pc:spChg chg="add mod">
          <ac:chgData name="yoonyh1113@gmail.com" userId="037ecb191dc74858" providerId="LiveId" clId="{2D48732E-726D-475C-A208-69EC17FF4D68}" dt="2022-11-18T11:43:11.546" v="4774" actId="1076"/>
          <ac:spMkLst>
            <pc:docMk/>
            <pc:sldMk cId="1061201095" sldId="257"/>
            <ac:spMk id="27" creationId="{F2C2FAAE-6CAD-AE53-760D-ED0CC544D83B}"/>
          </ac:spMkLst>
        </pc:spChg>
        <pc:spChg chg="add mod">
          <ac:chgData name="yoonyh1113@gmail.com" userId="037ecb191dc74858" providerId="LiveId" clId="{2D48732E-726D-475C-A208-69EC17FF4D68}" dt="2022-11-18T11:43:06.954" v="4773" actId="1076"/>
          <ac:spMkLst>
            <pc:docMk/>
            <pc:sldMk cId="1061201095" sldId="257"/>
            <ac:spMk id="28" creationId="{1B0A9517-1878-4B76-DBAE-304C1AD52028}"/>
          </ac:spMkLst>
        </pc:spChg>
        <pc:picChg chg="add del mod">
          <ac:chgData name="yoonyh1113@gmail.com" userId="037ecb191dc74858" providerId="LiveId" clId="{2D48732E-726D-475C-A208-69EC17FF4D68}" dt="2022-11-09T12:23:08.184" v="16" actId="478"/>
          <ac:picMkLst>
            <pc:docMk/>
            <pc:sldMk cId="1061201095" sldId="257"/>
            <ac:picMk id="17" creationId="{00ED9549-B5C6-0FE6-309F-E5E107D297DC}"/>
          </ac:picMkLst>
        </pc:picChg>
        <pc:cxnChg chg="add del mod">
          <ac:chgData name="yoonyh1113@gmail.com" userId="037ecb191dc74858" providerId="LiveId" clId="{2D48732E-726D-475C-A208-69EC17FF4D68}" dt="2022-11-18T11:42:37.033" v="4766" actId="1038"/>
          <ac:cxnSpMkLst>
            <pc:docMk/>
            <pc:sldMk cId="1061201095" sldId="257"/>
            <ac:cxnSpMk id="7" creationId="{230A5CEA-8F28-991B-F5D8-BF0EA433709B}"/>
          </ac:cxnSpMkLst>
        </pc:cxnChg>
        <pc:cxnChg chg="add del mod">
          <ac:chgData name="yoonyh1113@gmail.com" userId="037ecb191dc74858" providerId="LiveId" clId="{2D48732E-726D-475C-A208-69EC17FF4D68}" dt="2022-11-18T11:38:43.360" v="4519" actId="478"/>
          <ac:cxnSpMkLst>
            <pc:docMk/>
            <pc:sldMk cId="1061201095" sldId="257"/>
            <ac:cxnSpMk id="11" creationId="{DF15BC50-2C7D-2D4D-E997-15654CF3BB15}"/>
          </ac:cxnSpMkLst>
        </pc:cxnChg>
        <pc:cxnChg chg="add del mod">
          <ac:chgData name="yoonyh1113@gmail.com" userId="037ecb191dc74858" providerId="LiveId" clId="{2D48732E-726D-475C-A208-69EC17FF4D68}" dt="2022-11-18T11:38:44.427" v="4520" actId="478"/>
          <ac:cxnSpMkLst>
            <pc:docMk/>
            <pc:sldMk cId="1061201095" sldId="257"/>
            <ac:cxnSpMk id="12" creationId="{D29F909E-8558-E8EF-1F01-C9D65734F4E3}"/>
          </ac:cxnSpMkLst>
        </pc:cxnChg>
        <pc:cxnChg chg="add mod">
          <ac:chgData name="yoonyh1113@gmail.com" userId="037ecb191dc74858" providerId="LiveId" clId="{2D48732E-726D-475C-A208-69EC17FF4D68}" dt="2022-11-18T11:42:37.033" v="4766" actId="1038"/>
          <ac:cxnSpMkLst>
            <pc:docMk/>
            <pc:sldMk cId="1061201095" sldId="257"/>
            <ac:cxnSpMk id="18" creationId="{F35D683F-2932-C29A-A03F-E35CC6DD2A7A}"/>
          </ac:cxnSpMkLst>
        </pc:cxnChg>
        <pc:cxnChg chg="add mod">
          <ac:chgData name="yoonyh1113@gmail.com" userId="037ecb191dc74858" providerId="LiveId" clId="{2D48732E-726D-475C-A208-69EC17FF4D68}" dt="2022-11-18T11:42:22.854" v="4727" actId="1038"/>
          <ac:cxnSpMkLst>
            <pc:docMk/>
            <pc:sldMk cId="1061201095" sldId="257"/>
            <ac:cxnSpMk id="19" creationId="{78E2892C-23AE-2BC3-44EE-A2E179383737}"/>
          </ac:cxnSpMkLst>
        </pc:cxnChg>
        <pc:cxnChg chg="add mod">
          <ac:chgData name="yoonyh1113@gmail.com" userId="037ecb191dc74858" providerId="LiveId" clId="{2D48732E-726D-475C-A208-69EC17FF4D68}" dt="2022-11-18T11:42:07.295" v="4704" actId="1076"/>
          <ac:cxnSpMkLst>
            <pc:docMk/>
            <pc:sldMk cId="1061201095" sldId="257"/>
            <ac:cxnSpMk id="20" creationId="{A28DA591-8E4F-2DDE-7A89-AFC415E6F0A5}"/>
          </ac:cxnSpMkLst>
        </pc:cxnChg>
      </pc:sldChg>
      <pc:sldChg chg="addSp delSp modSp new mod">
        <pc:chgData name="yoonyh1113@gmail.com" userId="037ecb191dc74858" providerId="LiveId" clId="{2D48732E-726D-475C-A208-69EC17FF4D68}" dt="2022-11-09T16:38:26.728" v="3636" actId="113"/>
        <pc:sldMkLst>
          <pc:docMk/>
          <pc:sldMk cId="3392032960" sldId="258"/>
        </pc:sldMkLst>
        <pc:spChg chg="mod">
          <ac:chgData name="yoonyh1113@gmail.com" userId="037ecb191dc74858" providerId="LiveId" clId="{2D48732E-726D-475C-A208-69EC17FF4D68}" dt="2022-11-09T12:37:17.881" v="106" actId="1076"/>
          <ac:spMkLst>
            <pc:docMk/>
            <pc:sldMk cId="3392032960" sldId="258"/>
            <ac:spMk id="2" creationId="{FF97250B-0890-C7C6-99D2-A63D62B6A9D1}"/>
          </ac:spMkLst>
        </pc:spChg>
        <pc:spChg chg="del">
          <ac:chgData name="yoonyh1113@gmail.com" userId="037ecb191dc74858" providerId="LiveId" clId="{2D48732E-726D-475C-A208-69EC17FF4D68}" dt="2022-11-09T12:24:14.694" v="92" actId="478"/>
          <ac:spMkLst>
            <pc:docMk/>
            <pc:sldMk cId="3392032960" sldId="258"/>
            <ac:spMk id="3" creationId="{EBE64FF6-3BE6-6158-97C8-D955832CF820}"/>
          </ac:spMkLst>
        </pc:spChg>
        <pc:spChg chg="add del mod">
          <ac:chgData name="yoonyh1113@gmail.com" userId="037ecb191dc74858" providerId="LiveId" clId="{2D48732E-726D-475C-A208-69EC17FF4D68}" dt="2022-11-09T13:27:13.246" v="1637" actId="478"/>
          <ac:spMkLst>
            <pc:docMk/>
            <pc:sldMk cId="3392032960" sldId="258"/>
            <ac:spMk id="8" creationId="{8DA042EE-666E-AED2-954D-7BC85844BAFD}"/>
          </ac:spMkLst>
        </pc:spChg>
        <pc:spChg chg="add del mod">
          <ac:chgData name="yoonyh1113@gmail.com" userId="037ecb191dc74858" providerId="LiveId" clId="{2D48732E-726D-475C-A208-69EC17FF4D68}" dt="2022-11-09T13:23:27.638" v="1595" actId="478"/>
          <ac:spMkLst>
            <pc:docMk/>
            <pc:sldMk cId="3392032960" sldId="258"/>
            <ac:spMk id="9" creationId="{587089CE-9EA6-5429-DBEC-21BD97AA9946}"/>
          </ac:spMkLst>
        </pc:spChg>
        <pc:spChg chg="add del mod">
          <ac:chgData name="yoonyh1113@gmail.com" userId="037ecb191dc74858" providerId="LiveId" clId="{2D48732E-726D-475C-A208-69EC17FF4D68}" dt="2022-11-09T13:23:27.154" v="1594" actId="478"/>
          <ac:spMkLst>
            <pc:docMk/>
            <pc:sldMk cId="3392032960" sldId="258"/>
            <ac:spMk id="10" creationId="{E76F1012-F613-6383-3BAD-7B44A2CBA740}"/>
          </ac:spMkLst>
        </pc:spChg>
        <pc:spChg chg="add del mod">
          <ac:chgData name="yoonyh1113@gmail.com" userId="037ecb191dc74858" providerId="LiveId" clId="{2D48732E-726D-475C-A208-69EC17FF4D68}" dt="2022-11-09T13:25:07.995" v="1618" actId="478"/>
          <ac:spMkLst>
            <pc:docMk/>
            <pc:sldMk cId="3392032960" sldId="258"/>
            <ac:spMk id="11" creationId="{B3CF23CC-193C-CF22-4094-F60D34E3098A}"/>
          </ac:spMkLst>
        </pc:spChg>
        <pc:spChg chg="add del mod">
          <ac:chgData name="yoonyh1113@gmail.com" userId="037ecb191dc74858" providerId="LiveId" clId="{2D48732E-726D-475C-A208-69EC17FF4D68}" dt="2022-11-09T13:25:09.106" v="1619" actId="478"/>
          <ac:spMkLst>
            <pc:docMk/>
            <pc:sldMk cId="3392032960" sldId="258"/>
            <ac:spMk id="12" creationId="{92231814-8194-3331-F01D-D99776161422}"/>
          </ac:spMkLst>
        </pc:spChg>
        <pc:spChg chg="add del mod">
          <ac:chgData name="yoonyh1113@gmail.com" userId="037ecb191dc74858" providerId="LiveId" clId="{2D48732E-726D-475C-A208-69EC17FF4D68}" dt="2022-11-09T13:27:20.078" v="1641" actId="478"/>
          <ac:spMkLst>
            <pc:docMk/>
            <pc:sldMk cId="3392032960" sldId="258"/>
            <ac:spMk id="17" creationId="{F6CF11DF-9F2E-32B7-24C9-0765385A3AE7}"/>
          </ac:spMkLst>
        </pc:spChg>
        <pc:spChg chg="add mod">
          <ac:chgData name="yoonyh1113@gmail.com" userId="037ecb191dc74858" providerId="LiveId" clId="{2D48732E-726D-475C-A208-69EC17FF4D68}" dt="2022-11-09T13:27:34.508" v="1644" actId="1076"/>
          <ac:spMkLst>
            <pc:docMk/>
            <pc:sldMk cId="3392032960" sldId="258"/>
            <ac:spMk id="18" creationId="{1ADAF8EE-9DE7-2B03-C35B-5C2BDF0923AD}"/>
          </ac:spMkLst>
        </pc:spChg>
        <pc:spChg chg="add mod">
          <ac:chgData name="yoonyh1113@gmail.com" userId="037ecb191dc74858" providerId="LiveId" clId="{2D48732E-726D-475C-A208-69EC17FF4D68}" dt="2022-11-09T13:27:52.717" v="1647" actId="1076"/>
          <ac:spMkLst>
            <pc:docMk/>
            <pc:sldMk cId="3392032960" sldId="258"/>
            <ac:spMk id="19" creationId="{8268D86B-9D53-635C-BE8D-93F2E0C6102D}"/>
          </ac:spMkLst>
        </pc:spChg>
        <pc:spChg chg="add mod">
          <ac:chgData name="yoonyh1113@gmail.com" userId="037ecb191dc74858" providerId="LiveId" clId="{2D48732E-726D-475C-A208-69EC17FF4D68}" dt="2022-11-09T13:27:59.550" v="1648" actId="1076"/>
          <ac:spMkLst>
            <pc:docMk/>
            <pc:sldMk cId="3392032960" sldId="258"/>
            <ac:spMk id="20" creationId="{48146BAE-D89F-D36F-6813-7A69E13B1EFB}"/>
          </ac:spMkLst>
        </pc:spChg>
        <pc:spChg chg="add mod">
          <ac:chgData name="yoonyh1113@gmail.com" userId="037ecb191dc74858" providerId="LiveId" clId="{2D48732E-726D-475C-A208-69EC17FF4D68}" dt="2022-11-09T16:38:26.728" v="3636" actId="113"/>
          <ac:spMkLst>
            <pc:docMk/>
            <pc:sldMk cId="3392032960" sldId="258"/>
            <ac:spMk id="22" creationId="{B921F4F9-EF4C-740C-7D8E-DB1BD00192DC}"/>
          </ac:spMkLst>
        </pc:spChg>
        <pc:spChg chg="add mod">
          <ac:chgData name="yoonyh1113@gmail.com" userId="037ecb191dc74858" providerId="LiveId" clId="{2D48732E-726D-475C-A208-69EC17FF4D68}" dt="2022-11-09T16:38:23.205" v="3635" actId="113"/>
          <ac:spMkLst>
            <pc:docMk/>
            <pc:sldMk cId="3392032960" sldId="258"/>
            <ac:spMk id="28" creationId="{9F9A91FB-657B-5D90-FFED-F04BEB7276D4}"/>
          </ac:spMkLst>
        </pc:spChg>
        <pc:spChg chg="add mod">
          <ac:chgData name="yoonyh1113@gmail.com" userId="037ecb191dc74858" providerId="LiveId" clId="{2D48732E-726D-475C-A208-69EC17FF4D68}" dt="2022-11-09T16:38:12.775" v="3634" actId="113"/>
          <ac:spMkLst>
            <pc:docMk/>
            <pc:sldMk cId="3392032960" sldId="258"/>
            <ac:spMk id="29" creationId="{121AFA09-06FB-7D4F-6479-780C028498FF}"/>
          </ac:spMkLst>
        </pc:spChg>
        <pc:picChg chg="add mod">
          <ac:chgData name="yoonyh1113@gmail.com" userId="037ecb191dc74858" providerId="LiveId" clId="{2D48732E-726D-475C-A208-69EC17FF4D68}" dt="2022-11-09T13:26:52.061" v="1633" actId="14100"/>
          <ac:picMkLst>
            <pc:docMk/>
            <pc:sldMk cId="3392032960" sldId="258"/>
            <ac:picMk id="4" creationId="{88812419-3245-1EB8-BECD-F9F72F1B35CF}"/>
          </ac:picMkLst>
        </pc:picChg>
        <pc:cxnChg chg="add mod">
          <ac:chgData name="yoonyh1113@gmail.com" userId="037ecb191dc74858" providerId="LiveId" clId="{2D48732E-726D-475C-A208-69EC17FF4D68}" dt="2022-11-09T12:37:26.729" v="108" actId="14100"/>
          <ac:cxnSpMkLst>
            <pc:docMk/>
            <pc:sldMk cId="3392032960" sldId="258"/>
            <ac:cxnSpMk id="5" creationId="{F9B96983-BAF0-E7BE-B22C-CBF44BBA9D9C}"/>
          </ac:cxnSpMkLst>
        </pc:cxnChg>
        <pc:cxnChg chg="add mod">
          <ac:chgData name="yoonyh1113@gmail.com" userId="037ecb191dc74858" providerId="LiveId" clId="{2D48732E-726D-475C-A208-69EC17FF4D68}" dt="2022-11-09T16:29:03.338" v="3299" actId="14100"/>
          <ac:cxnSpMkLst>
            <pc:docMk/>
            <pc:sldMk cId="3392032960" sldId="258"/>
            <ac:cxnSpMk id="13" creationId="{368A85FA-B6D9-F548-F54E-BD48B2752E71}"/>
          </ac:cxnSpMkLst>
        </pc:cxnChg>
        <pc:cxnChg chg="add mod">
          <ac:chgData name="yoonyh1113@gmail.com" userId="037ecb191dc74858" providerId="LiveId" clId="{2D48732E-726D-475C-A208-69EC17FF4D68}" dt="2022-11-09T16:29:16.360" v="3301" actId="14100"/>
          <ac:cxnSpMkLst>
            <pc:docMk/>
            <pc:sldMk cId="3392032960" sldId="258"/>
            <ac:cxnSpMk id="15" creationId="{6CDFC7AF-A680-0A2D-2A3F-64E791A10262}"/>
          </ac:cxnSpMkLst>
        </pc:cxnChg>
        <pc:cxnChg chg="add mod">
          <ac:chgData name="yoonyh1113@gmail.com" userId="037ecb191dc74858" providerId="LiveId" clId="{2D48732E-726D-475C-A208-69EC17FF4D68}" dt="2022-11-09T16:29:25.905" v="3302" actId="14100"/>
          <ac:cxnSpMkLst>
            <pc:docMk/>
            <pc:sldMk cId="3392032960" sldId="258"/>
            <ac:cxnSpMk id="16" creationId="{3E329113-AFD5-2461-1568-8AB938930160}"/>
          </ac:cxnSpMkLst>
        </pc:cxnChg>
      </pc:sldChg>
      <pc:sldChg chg="new del">
        <pc:chgData name="yoonyh1113@gmail.com" userId="037ecb191dc74858" providerId="LiveId" clId="{2D48732E-726D-475C-A208-69EC17FF4D68}" dt="2022-11-09T12:24:44.650" v="96" actId="47"/>
        <pc:sldMkLst>
          <pc:docMk/>
          <pc:sldMk cId="714716936" sldId="259"/>
        </pc:sldMkLst>
      </pc:sldChg>
      <pc:sldChg chg="addSp delSp modSp add mod">
        <pc:chgData name="yoonyh1113@gmail.com" userId="037ecb191dc74858" providerId="LiveId" clId="{2D48732E-726D-475C-A208-69EC17FF4D68}" dt="2022-11-19T03:05:17.210" v="4887" actId="1076"/>
        <pc:sldMkLst>
          <pc:docMk/>
          <pc:sldMk cId="2041659421" sldId="260"/>
        </pc:sldMkLst>
        <pc:spChg chg="add mod ord">
          <ac:chgData name="yoonyh1113@gmail.com" userId="037ecb191dc74858" providerId="LiveId" clId="{2D48732E-726D-475C-A208-69EC17FF4D68}" dt="2022-11-19T03:05:03.904" v="4886" actId="1076"/>
          <ac:spMkLst>
            <pc:docMk/>
            <pc:sldMk cId="2041659421" sldId="260"/>
            <ac:spMk id="2" creationId="{D64B5135-FE49-6FE2-9275-6D1F471DFC93}"/>
          </ac:spMkLst>
        </pc:spChg>
        <pc:spChg chg="del">
          <ac:chgData name="yoonyh1113@gmail.com" userId="037ecb191dc74858" providerId="LiveId" clId="{2D48732E-726D-475C-A208-69EC17FF4D68}" dt="2022-11-09T12:38:14.674" v="111" actId="478"/>
          <ac:spMkLst>
            <pc:docMk/>
            <pc:sldMk cId="2041659421" sldId="260"/>
            <ac:spMk id="2" creationId="{FF97250B-0890-C7C6-99D2-A63D62B6A9D1}"/>
          </ac:spMkLst>
        </pc:spChg>
        <pc:spChg chg="add mod">
          <ac:chgData name="yoonyh1113@gmail.com" userId="037ecb191dc74858" providerId="LiveId" clId="{2D48732E-726D-475C-A208-69EC17FF4D68}" dt="2022-11-09T15:31:40.637" v="2295" actId="1076"/>
          <ac:spMkLst>
            <pc:docMk/>
            <pc:sldMk cId="2041659421" sldId="260"/>
            <ac:spMk id="3" creationId="{B7F80CA1-F73A-19D7-736C-8B7ED5D30895}"/>
          </ac:spMkLst>
        </pc:spChg>
        <pc:spChg chg="add del mod">
          <ac:chgData name="yoonyh1113@gmail.com" userId="037ecb191dc74858" providerId="LiveId" clId="{2D48732E-726D-475C-A208-69EC17FF4D68}" dt="2022-11-09T12:38:17.637" v="112" actId="478"/>
          <ac:spMkLst>
            <pc:docMk/>
            <pc:sldMk cId="2041659421" sldId="260"/>
            <ac:spMk id="6" creationId="{ADE0B0C0-3B95-AA4B-F62E-5F8B7880E0A3}"/>
          </ac:spMkLst>
        </pc:spChg>
        <pc:spChg chg="add del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7" creationId="{C90E0F34-61D6-D463-21A8-74D602DABAD3}"/>
          </ac:spMkLst>
        </pc:spChg>
        <pc:spChg chg="add mod">
          <ac:chgData name="yoonyh1113@gmail.com" userId="037ecb191dc74858" providerId="LiveId" clId="{2D48732E-726D-475C-A208-69EC17FF4D68}" dt="2022-11-19T03:05:17.210" v="4887" actId="1076"/>
          <ac:spMkLst>
            <pc:docMk/>
            <pc:sldMk cId="2041659421" sldId="260"/>
            <ac:spMk id="8" creationId="{74365A6E-1F41-663E-34F1-42BA408E5889}"/>
          </ac:spMkLst>
        </pc:spChg>
        <pc:spChg chg="add mod">
          <ac:chgData name="yoonyh1113@gmail.com" userId="037ecb191dc74858" providerId="LiveId" clId="{2D48732E-726D-475C-A208-69EC17FF4D68}" dt="2022-11-09T12:46:17.333" v="317" actId="1038"/>
          <ac:spMkLst>
            <pc:docMk/>
            <pc:sldMk cId="2041659421" sldId="260"/>
            <ac:spMk id="9" creationId="{775905E0-6C00-AC05-923A-273B9A0D4264}"/>
          </ac:spMkLst>
        </pc:spChg>
        <pc:spChg chg="add mod">
          <ac:chgData name="yoonyh1113@gmail.com" userId="037ecb191dc74858" providerId="LiveId" clId="{2D48732E-726D-475C-A208-69EC17FF4D68}" dt="2022-11-09T12:46:03.534" v="280" actId="1036"/>
          <ac:spMkLst>
            <pc:docMk/>
            <pc:sldMk cId="2041659421" sldId="260"/>
            <ac:spMk id="10" creationId="{411CC348-1414-2CAA-AB35-00DBCC6791E4}"/>
          </ac:spMkLst>
        </pc:spChg>
        <pc:spChg chg="add del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12" creationId="{9FE28170-2766-698D-C999-637E9315DD4C}"/>
          </ac:spMkLst>
        </pc:spChg>
        <pc:spChg chg="add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13" creationId="{72E698AE-BF97-2F08-1A56-1380D4D02A4B}"/>
          </ac:spMkLst>
        </pc:spChg>
        <pc:spChg chg="add del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14" creationId="{253CD43E-2FC1-E670-AE45-FB351B39645C}"/>
          </ac:spMkLst>
        </pc:spChg>
        <pc:spChg chg="add del mod">
          <ac:chgData name="yoonyh1113@gmail.com" userId="037ecb191dc74858" providerId="LiveId" clId="{2D48732E-726D-475C-A208-69EC17FF4D68}" dt="2022-11-09T12:58:19.641" v="846" actId="478"/>
          <ac:spMkLst>
            <pc:docMk/>
            <pc:sldMk cId="2041659421" sldId="260"/>
            <ac:spMk id="15" creationId="{92365371-A5D5-54E2-5C10-2E2CA5D5A277}"/>
          </ac:spMkLst>
        </pc:spChg>
        <pc:spChg chg="add del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16" creationId="{E9A579C3-C38C-3E5E-39C2-0DC315897D21}"/>
          </ac:spMkLst>
        </pc:spChg>
        <pc:spChg chg="add del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17" creationId="{0050A23C-D45D-C892-7A13-825388E89324}"/>
          </ac:spMkLst>
        </pc:spChg>
        <pc:spChg chg="add mod">
          <ac:chgData name="yoonyh1113@gmail.com" userId="037ecb191dc74858" providerId="LiveId" clId="{2D48732E-726D-475C-A208-69EC17FF4D68}" dt="2022-11-09T15:37:45.195" v="2757" actId="1036"/>
          <ac:spMkLst>
            <pc:docMk/>
            <pc:sldMk cId="2041659421" sldId="260"/>
            <ac:spMk id="18" creationId="{8ECB87DF-6A65-AAE6-26E5-DC40BCF02EDE}"/>
          </ac:spMkLst>
        </pc:spChg>
        <pc:spChg chg="add del mod">
          <ac:chgData name="yoonyh1113@gmail.com" userId="037ecb191dc74858" providerId="LiveId" clId="{2D48732E-726D-475C-A208-69EC17FF4D68}" dt="2022-11-09T12:58:19.641" v="846" actId="478"/>
          <ac:spMkLst>
            <pc:docMk/>
            <pc:sldMk cId="2041659421" sldId="260"/>
            <ac:spMk id="22" creationId="{C3006CA9-0DF4-1461-8BB8-D881878D49F8}"/>
          </ac:spMkLst>
        </pc:spChg>
        <pc:spChg chg="add del mod">
          <ac:chgData name="yoonyh1113@gmail.com" userId="037ecb191dc74858" providerId="LiveId" clId="{2D48732E-726D-475C-A208-69EC17FF4D68}" dt="2022-11-09T12:58:19.641" v="846" actId="478"/>
          <ac:spMkLst>
            <pc:docMk/>
            <pc:sldMk cId="2041659421" sldId="260"/>
            <ac:spMk id="23" creationId="{714D4DA1-7BF2-07C5-869C-BE0C11E35788}"/>
          </ac:spMkLst>
        </pc:spChg>
        <pc:spChg chg="add del mod">
          <ac:chgData name="yoonyh1113@gmail.com" userId="037ecb191dc74858" providerId="LiveId" clId="{2D48732E-726D-475C-A208-69EC17FF4D68}" dt="2022-11-09T12:55:32.575" v="780"/>
          <ac:spMkLst>
            <pc:docMk/>
            <pc:sldMk cId="2041659421" sldId="260"/>
            <ac:spMk id="24" creationId="{BD6A113F-7005-2499-09A5-7E401948D5A3}"/>
          </ac:spMkLst>
        </pc:spChg>
        <pc:spChg chg="add del mod">
          <ac:chgData name="yoonyh1113@gmail.com" userId="037ecb191dc74858" providerId="LiveId" clId="{2D48732E-726D-475C-A208-69EC17FF4D68}" dt="2022-11-09T12:55:32.544" v="779"/>
          <ac:spMkLst>
            <pc:docMk/>
            <pc:sldMk cId="2041659421" sldId="260"/>
            <ac:spMk id="25" creationId="{C7299F4A-4A77-7D52-1EBB-BF71A870768B}"/>
          </ac:spMkLst>
        </pc:spChg>
        <pc:spChg chg="add del mod">
          <ac:chgData name="yoonyh1113@gmail.com" userId="037ecb191dc74858" providerId="LiveId" clId="{2D48732E-726D-475C-A208-69EC17FF4D68}" dt="2022-11-09T12:57:15.538" v="817" actId="11529"/>
          <ac:spMkLst>
            <pc:docMk/>
            <pc:sldMk cId="2041659421" sldId="260"/>
            <ac:spMk id="26" creationId="{17E424BE-2263-69CE-137C-198309918711}"/>
          </ac:spMkLst>
        </pc:spChg>
        <pc:spChg chg="add del mod">
          <ac:chgData name="yoonyh1113@gmail.com" userId="037ecb191dc74858" providerId="LiveId" clId="{2D48732E-726D-475C-A208-69EC17FF4D68}" dt="2022-11-09T12:57:14.650" v="812"/>
          <ac:spMkLst>
            <pc:docMk/>
            <pc:sldMk cId="2041659421" sldId="260"/>
            <ac:spMk id="27" creationId="{3539CC9F-63D9-384D-1721-AA7DE7CFFBDB}"/>
          </ac:spMkLst>
        </pc:spChg>
        <pc:spChg chg="add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28" creationId="{EBE07CDA-6F88-E034-FED2-906C27DDC5E3}"/>
          </ac:spMkLst>
        </pc:spChg>
        <pc:spChg chg="add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29" creationId="{A045954B-347E-DD19-F244-10F4C1C9F62C}"/>
          </ac:spMkLst>
        </pc:spChg>
        <pc:spChg chg="add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30" creationId="{823B3ADF-1C59-4244-9D5A-FDBF4B400FD6}"/>
          </ac:spMkLst>
        </pc:spChg>
        <pc:spChg chg="add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31" creationId="{E6ECFB46-9CC9-FD74-F42F-8A96B4DF5D76}"/>
          </ac:spMkLst>
        </pc:spChg>
        <pc:spChg chg="add mod">
          <ac:chgData name="yoonyh1113@gmail.com" userId="037ecb191dc74858" providerId="LiveId" clId="{2D48732E-726D-475C-A208-69EC17FF4D68}" dt="2022-11-09T15:32:08.825" v="2383" actId="1037"/>
          <ac:spMkLst>
            <pc:docMk/>
            <pc:sldMk cId="2041659421" sldId="260"/>
            <ac:spMk id="32" creationId="{9E0AFD8E-7FC2-1801-2473-012521D7E209}"/>
          </ac:spMkLst>
        </pc:spChg>
        <pc:spChg chg="add mod">
          <ac:chgData name="yoonyh1113@gmail.com" userId="037ecb191dc74858" providerId="LiveId" clId="{2D48732E-726D-475C-A208-69EC17FF4D68}" dt="2022-11-09T15:32:16.512" v="2403" actId="1037"/>
          <ac:spMkLst>
            <pc:docMk/>
            <pc:sldMk cId="2041659421" sldId="260"/>
            <ac:spMk id="33" creationId="{3412FA4F-D447-858D-A85E-132A0CDA608A}"/>
          </ac:spMkLst>
        </pc:spChg>
        <pc:spChg chg="add mod">
          <ac:chgData name="yoonyh1113@gmail.com" userId="037ecb191dc74858" providerId="LiveId" clId="{2D48732E-726D-475C-A208-69EC17FF4D68}" dt="2022-11-09T15:31:53.586" v="2340" actId="1037"/>
          <ac:spMkLst>
            <pc:docMk/>
            <pc:sldMk cId="2041659421" sldId="260"/>
            <ac:spMk id="34" creationId="{56FBCCC3-87EC-D73C-7CD1-E401E7570A36}"/>
          </ac:spMkLst>
        </pc:spChg>
        <pc:spChg chg="add mod">
          <ac:chgData name="yoonyh1113@gmail.com" userId="037ecb191dc74858" providerId="LiveId" clId="{2D48732E-726D-475C-A208-69EC17FF4D68}" dt="2022-11-09T15:38:38.429" v="2796" actId="1037"/>
          <ac:spMkLst>
            <pc:docMk/>
            <pc:sldMk cId="2041659421" sldId="260"/>
            <ac:spMk id="36" creationId="{CFB5152F-AFA7-74BE-BD06-B608BDE13355}"/>
          </ac:spMkLst>
        </pc:spChg>
        <pc:spChg chg="add mod">
          <ac:chgData name="yoonyh1113@gmail.com" userId="037ecb191dc74858" providerId="LiveId" clId="{2D48732E-726D-475C-A208-69EC17FF4D68}" dt="2022-11-09T15:38:38.429" v="2796" actId="1037"/>
          <ac:spMkLst>
            <pc:docMk/>
            <pc:sldMk cId="2041659421" sldId="260"/>
            <ac:spMk id="38" creationId="{924D063A-6FEC-38BF-8AB3-EE5CF5A2E603}"/>
          </ac:spMkLst>
        </pc:spChg>
        <pc:spChg chg="add mod">
          <ac:chgData name="yoonyh1113@gmail.com" userId="037ecb191dc74858" providerId="LiveId" clId="{2D48732E-726D-475C-A208-69EC17FF4D68}" dt="2022-11-09T15:38:38.429" v="2796" actId="1037"/>
          <ac:spMkLst>
            <pc:docMk/>
            <pc:sldMk cId="2041659421" sldId="260"/>
            <ac:spMk id="39" creationId="{0926E71D-AF98-FAA4-B4F2-D7EFD0A75BE1}"/>
          </ac:spMkLst>
        </pc:spChg>
        <pc:spChg chg="add mod">
          <ac:chgData name="yoonyh1113@gmail.com" userId="037ecb191dc74858" providerId="LiveId" clId="{2D48732E-726D-475C-A208-69EC17FF4D68}" dt="2022-11-09T15:38:48.245" v="2799" actId="1037"/>
          <ac:spMkLst>
            <pc:docMk/>
            <pc:sldMk cId="2041659421" sldId="260"/>
            <ac:spMk id="40" creationId="{55E32C1A-C860-C3D0-4217-515AC80F4C63}"/>
          </ac:spMkLst>
        </pc:spChg>
        <pc:picChg chg="add del mod">
          <ac:chgData name="yoonyh1113@gmail.com" userId="037ecb191dc74858" providerId="LiveId" clId="{2D48732E-726D-475C-A208-69EC17FF4D68}" dt="2022-11-09T12:52:36.896" v="713" actId="478"/>
          <ac:picMkLst>
            <pc:docMk/>
            <pc:sldMk cId="2041659421" sldId="260"/>
            <ac:picMk id="20" creationId="{0E12418C-CF4B-869B-F6C9-3BC710A4F3E9}"/>
          </ac:picMkLst>
        </pc:picChg>
        <pc:picChg chg="add del mod">
          <ac:chgData name="yoonyh1113@gmail.com" userId="037ecb191dc74858" providerId="LiveId" clId="{2D48732E-726D-475C-A208-69EC17FF4D68}" dt="2022-11-09T12:57:21.323" v="822" actId="478"/>
          <ac:picMkLst>
            <pc:docMk/>
            <pc:sldMk cId="2041659421" sldId="260"/>
            <ac:picMk id="21" creationId="{FBC8B959-60AF-654F-795E-D6CE81744C52}"/>
          </ac:picMkLst>
        </pc:picChg>
        <pc:picChg chg="add mod ord">
          <ac:chgData name="yoonyh1113@gmail.com" userId="037ecb191dc74858" providerId="LiveId" clId="{2D48732E-726D-475C-A208-69EC17FF4D68}" dt="2022-11-09T15:38:38.429" v="2796" actId="1037"/>
          <ac:picMkLst>
            <pc:docMk/>
            <pc:sldMk cId="2041659421" sldId="260"/>
            <ac:picMk id="35" creationId="{A265CEBD-FC7E-DF16-FAB2-C70E31D8FC91}"/>
          </ac:picMkLst>
        </pc:picChg>
        <pc:cxnChg chg="add mod">
          <ac:chgData name="yoonyh1113@gmail.com" userId="037ecb191dc74858" providerId="LiveId" clId="{2D48732E-726D-475C-A208-69EC17FF4D68}" dt="2022-11-09T12:38:09.599" v="110"/>
          <ac:cxnSpMkLst>
            <pc:docMk/>
            <pc:sldMk cId="2041659421" sldId="260"/>
            <ac:cxnSpMk id="4" creationId="{1FC461F3-1A47-3504-5519-6462B04281C5}"/>
          </ac:cxnSpMkLst>
        </pc:cxnChg>
        <pc:cxnChg chg="add mod">
          <ac:chgData name="yoonyh1113@gmail.com" userId="037ecb191dc74858" providerId="LiveId" clId="{2D48732E-726D-475C-A208-69EC17FF4D68}" dt="2022-11-09T12:46:17.333" v="317" actId="1038"/>
          <ac:cxnSpMkLst>
            <pc:docMk/>
            <pc:sldMk cId="2041659421" sldId="260"/>
            <ac:cxnSpMk id="11" creationId="{E942269E-D12A-AFB1-56E4-B2BB273085C5}"/>
          </ac:cxnSpMkLst>
        </pc:cxnChg>
        <pc:cxnChg chg="add del mod">
          <ac:chgData name="yoonyh1113@gmail.com" userId="037ecb191dc74858" providerId="LiveId" clId="{2D48732E-726D-475C-A208-69EC17FF4D68}" dt="2022-11-09T15:36:38.714" v="2666" actId="478"/>
          <ac:cxnSpMkLst>
            <pc:docMk/>
            <pc:sldMk cId="2041659421" sldId="260"/>
            <ac:cxnSpMk id="19" creationId="{C5ACE0BE-145D-9E84-741A-2BE6F5184E98}"/>
          </ac:cxnSpMkLst>
        </pc:cxnChg>
        <pc:cxnChg chg="add del mod">
          <ac:chgData name="yoonyh1113@gmail.com" userId="037ecb191dc74858" providerId="LiveId" clId="{2D48732E-726D-475C-A208-69EC17FF4D68}" dt="2022-11-09T15:37:49.716" v="2758" actId="478"/>
          <ac:cxnSpMkLst>
            <pc:docMk/>
            <pc:sldMk cId="2041659421" sldId="260"/>
            <ac:cxnSpMk id="37" creationId="{51745D97-FA63-5B9A-293C-F7B6A9D9AC22}"/>
          </ac:cxnSpMkLst>
        </pc:cxnChg>
        <pc:cxnChg chg="add mod">
          <ac:chgData name="yoonyh1113@gmail.com" userId="037ecb191dc74858" providerId="LiveId" clId="{2D48732E-726D-475C-A208-69EC17FF4D68}" dt="2022-11-09T15:38:48.245" v="2799" actId="1037"/>
          <ac:cxnSpMkLst>
            <pc:docMk/>
            <pc:sldMk cId="2041659421" sldId="260"/>
            <ac:cxnSpMk id="41" creationId="{A6869312-E5FB-80BD-8588-EEE5C9EA002E}"/>
          </ac:cxnSpMkLst>
        </pc:cxnChg>
      </pc:sldChg>
      <pc:sldChg chg="addSp delSp modSp new mod">
        <pc:chgData name="yoonyh1113@gmail.com" userId="037ecb191dc74858" providerId="LiveId" clId="{2D48732E-726D-475C-A208-69EC17FF4D68}" dt="2022-11-09T16:22:46.288" v="3243"/>
        <pc:sldMkLst>
          <pc:docMk/>
          <pc:sldMk cId="3202699655" sldId="261"/>
        </pc:sldMkLst>
        <pc:spChg chg="del">
          <ac:chgData name="yoonyh1113@gmail.com" userId="037ecb191dc74858" providerId="LiveId" clId="{2D48732E-726D-475C-A208-69EC17FF4D68}" dt="2022-11-09T12:43:22.779" v="211" actId="478"/>
          <ac:spMkLst>
            <pc:docMk/>
            <pc:sldMk cId="3202699655" sldId="261"/>
            <ac:spMk id="2" creationId="{8A5B93FB-E364-DDCB-6513-A1B179FAE83F}"/>
          </ac:spMkLst>
        </pc:spChg>
        <pc:spChg chg="del">
          <ac:chgData name="yoonyh1113@gmail.com" userId="037ecb191dc74858" providerId="LiveId" clId="{2D48732E-726D-475C-A208-69EC17FF4D68}" dt="2022-11-09T12:43:23.714" v="212" actId="478"/>
          <ac:spMkLst>
            <pc:docMk/>
            <pc:sldMk cId="3202699655" sldId="261"/>
            <ac:spMk id="3" creationId="{463B4EBD-A1DA-E980-6CC1-4861E1BCE84A}"/>
          </ac:spMkLst>
        </pc:spChg>
        <pc:spChg chg="add mod">
          <ac:chgData name="yoonyh1113@gmail.com" userId="037ecb191dc74858" providerId="LiveId" clId="{2D48732E-726D-475C-A208-69EC17FF4D68}" dt="2022-11-09T13:52:21.831" v="1771" actId="1076"/>
          <ac:spMkLst>
            <pc:docMk/>
            <pc:sldMk cId="3202699655" sldId="261"/>
            <ac:spMk id="4" creationId="{8505FC3C-4EDF-3EE4-F939-C422D990F55F}"/>
          </ac:spMkLst>
        </pc:spChg>
        <pc:spChg chg="add del mod">
          <ac:chgData name="yoonyh1113@gmail.com" userId="037ecb191dc74858" providerId="LiveId" clId="{2D48732E-726D-475C-A208-69EC17FF4D68}" dt="2022-11-09T13:44:01.906" v="1695" actId="478"/>
          <ac:spMkLst>
            <pc:docMk/>
            <pc:sldMk cId="3202699655" sldId="261"/>
            <ac:spMk id="6" creationId="{B8A2E268-83B4-C8C9-78E5-1954589BC599}"/>
          </ac:spMkLst>
        </pc:spChg>
        <pc:spChg chg="add del mod">
          <ac:chgData name="yoonyh1113@gmail.com" userId="037ecb191dc74858" providerId="LiveId" clId="{2D48732E-726D-475C-A208-69EC17FF4D68}" dt="2022-11-09T13:44:00.881" v="1694" actId="478"/>
          <ac:spMkLst>
            <pc:docMk/>
            <pc:sldMk cId="3202699655" sldId="261"/>
            <ac:spMk id="7" creationId="{8F2F7FD9-F425-A2FE-C337-156CE7FDDEAD}"/>
          </ac:spMkLst>
        </pc:spChg>
        <pc:spChg chg="add del mod">
          <ac:chgData name="yoonyh1113@gmail.com" userId="037ecb191dc74858" providerId="LiveId" clId="{2D48732E-726D-475C-A208-69EC17FF4D68}" dt="2022-11-09T13:51:37.431" v="1765" actId="478"/>
          <ac:spMkLst>
            <pc:docMk/>
            <pc:sldMk cId="3202699655" sldId="261"/>
            <ac:spMk id="8" creationId="{EACAF74D-FA56-5932-BD30-B6AE7D6C9C6B}"/>
          </ac:spMkLst>
        </pc:spChg>
        <pc:spChg chg="add del mod">
          <ac:chgData name="yoonyh1113@gmail.com" userId="037ecb191dc74858" providerId="LiveId" clId="{2D48732E-726D-475C-A208-69EC17FF4D68}" dt="2022-11-09T13:43:59.924" v="1693" actId="478"/>
          <ac:spMkLst>
            <pc:docMk/>
            <pc:sldMk cId="3202699655" sldId="261"/>
            <ac:spMk id="9" creationId="{98B29FD4-F67E-BB28-935E-67BC5C172947}"/>
          </ac:spMkLst>
        </pc:spChg>
        <pc:spChg chg="add del mod">
          <ac:chgData name="yoonyh1113@gmail.com" userId="037ecb191dc74858" providerId="LiveId" clId="{2D48732E-726D-475C-A208-69EC17FF4D68}" dt="2022-11-09T13:43:56.603" v="1690"/>
          <ac:spMkLst>
            <pc:docMk/>
            <pc:sldMk cId="3202699655" sldId="261"/>
            <ac:spMk id="10" creationId="{34762296-271D-8277-1F37-08EAE9465D38}"/>
          </ac:spMkLst>
        </pc:spChg>
        <pc:spChg chg="add del mod">
          <ac:chgData name="yoonyh1113@gmail.com" userId="037ecb191dc74858" providerId="LiveId" clId="{2D48732E-726D-475C-A208-69EC17FF4D68}" dt="2022-11-09T13:43:56.346" v="1689"/>
          <ac:spMkLst>
            <pc:docMk/>
            <pc:sldMk cId="3202699655" sldId="261"/>
            <ac:spMk id="11" creationId="{CCC21D70-898A-54B6-0BE8-C1A4FAC18B75}"/>
          </ac:spMkLst>
        </pc:spChg>
        <pc:spChg chg="add del mod">
          <ac:chgData name="yoonyh1113@gmail.com" userId="037ecb191dc74858" providerId="LiveId" clId="{2D48732E-726D-475C-A208-69EC17FF4D68}" dt="2022-11-09T13:51:39.005" v="1766" actId="478"/>
          <ac:spMkLst>
            <pc:docMk/>
            <pc:sldMk cId="3202699655" sldId="261"/>
            <ac:spMk id="12" creationId="{8031FAAC-896A-9C81-F558-28BF32E9B078}"/>
          </ac:spMkLst>
        </pc:spChg>
        <pc:spChg chg="add del mod">
          <ac:chgData name="yoonyh1113@gmail.com" userId="037ecb191dc74858" providerId="LiveId" clId="{2D48732E-726D-475C-A208-69EC17FF4D68}" dt="2022-11-09T13:51:40.101" v="1767" actId="478"/>
          <ac:spMkLst>
            <pc:docMk/>
            <pc:sldMk cId="3202699655" sldId="261"/>
            <ac:spMk id="13" creationId="{FF2CB11B-A940-492D-8C79-CDEACB7C5BF0}"/>
          </ac:spMkLst>
        </pc:spChg>
        <pc:spChg chg="add mod">
          <ac:chgData name="yoonyh1113@gmail.com" userId="037ecb191dc74858" providerId="LiveId" clId="{2D48732E-726D-475C-A208-69EC17FF4D68}" dt="2022-11-09T13:52:49.212" v="1772" actId="208"/>
          <ac:spMkLst>
            <pc:docMk/>
            <pc:sldMk cId="3202699655" sldId="261"/>
            <ac:spMk id="14" creationId="{68BC1E1B-8C30-DC15-3F77-6935760FA6C1}"/>
          </ac:spMkLst>
        </pc:spChg>
        <pc:spChg chg="add mod">
          <ac:chgData name="yoonyh1113@gmail.com" userId="037ecb191dc74858" providerId="LiveId" clId="{2D48732E-726D-475C-A208-69EC17FF4D68}" dt="2022-11-09T13:52:49.212" v="1772" actId="208"/>
          <ac:spMkLst>
            <pc:docMk/>
            <pc:sldMk cId="3202699655" sldId="261"/>
            <ac:spMk id="15" creationId="{309DBBB3-3C8F-A313-377A-6CA03AD40D82}"/>
          </ac:spMkLst>
        </pc:spChg>
        <pc:spChg chg="add mod">
          <ac:chgData name="yoonyh1113@gmail.com" userId="037ecb191dc74858" providerId="LiveId" clId="{2D48732E-726D-475C-A208-69EC17FF4D68}" dt="2022-11-09T13:52:49.212" v="1772" actId="208"/>
          <ac:spMkLst>
            <pc:docMk/>
            <pc:sldMk cId="3202699655" sldId="261"/>
            <ac:spMk id="16" creationId="{E335540E-5C7B-2746-B620-89D318931733}"/>
          </ac:spMkLst>
        </pc:spChg>
        <pc:spChg chg="add mod">
          <ac:chgData name="yoonyh1113@gmail.com" userId="037ecb191dc74858" providerId="LiveId" clId="{2D48732E-726D-475C-A208-69EC17FF4D68}" dt="2022-11-09T15:54:38.383" v="2889" actId="1076"/>
          <ac:spMkLst>
            <pc:docMk/>
            <pc:sldMk cId="3202699655" sldId="261"/>
            <ac:spMk id="18" creationId="{700AFD98-88C5-621C-8CC8-37BAB55D3C61}"/>
          </ac:spMkLst>
        </pc:spChg>
        <pc:spChg chg="add mod">
          <ac:chgData name="yoonyh1113@gmail.com" userId="037ecb191dc74858" providerId="LiveId" clId="{2D48732E-726D-475C-A208-69EC17FF4D68}" dt="2022-11-09T16:00:27.425" v="2916" actId="1076"/>
          <ac:spMkLst>
            <pc:docMk/>
            <pc:sldMk cId="3202699655" sldId="261"/>
            <ac:spMk id="20" creationId="{EE6903CF-E993-4F45-C969-3138AA13398B}"/>
          </ac:spMkLst>
        </pc:spChg>
        <pc:spChg chg="add mod">
          <ac:chgData name="yoonyh1113@gmail.com" userId="037ecb191dc74858" providerId="LiveId" clId="{2D48732E-726D-475C-A208-69EC17FF4D68}" dt="2022-11-09T15:54:34.787" v="2888" actId="1076"/>
          <ac:spMkLst>
            <pc:docMk/>
            <pc:sldMk cId="3202699655" sldId="261"/>
            <ac:spMk id="22" creationId="{A83FFAB1-DF12-C111-03F2-71B41C45FA3A}"/>
          </ac:spMkLst>
        </pc:spChg>
        <pc:spChg chg="add del mod">
          <ac:chgData name="yoonyh1113@gmail.com" userId="037ecb191dc74858" providerId="LiveId" clId="{2D48732E-726D-475C-A208-69EC17FF4D68}" dt="2022-11-09T16:21:43.987" v="3230" actId="478"/>
          <ac:spMkLst>
            <pc:docMk/>
            <pc:sldMk cId="3202699655" sldId="261"/>
            <ac:spMk id="26" creationId="{6A224C78-8F0D-AEE5-A114-9D8B336C9CE4}"/>
          </ac:spMkLst>
        </pc:spChg>
        <pc:picChg chg="add mod">
          <ac:chgData name="yoonyh1113@gmail.com" userId="037ecb191dc74858" providerId="LiveId" clId="{2D48732E-726D-475C-A208-69EC17FF4D68}" dt="2022-11-09T16:16:24.528" v="3219" actId="1076"/>
          <ac:picMkLst>
            <pc:docMk/>
            <pc:sldMk cId="3202699655" sldId="261"/>
            <ac:picMk id="24" creationId="{D0878A1E-214F-3852-8A73-159E2760B5A8}"/>
          </ac:picMkLst>
        </pc:picChg>
        <pc:picChg chg="add mod">
          <ac:chgData name="yoonyh1113@gmail.com" userId="037ecb191dc74858" providerId="LiveId" clId="{2D48732E-726D-475C-A208-69EC17FF4D68}" dt="2022-11-09T16:22:07.854" v="3236"/>
          <ac:picMkLst>
            <pc:docMk/>
            <pc:sldMk cId="3202699655" sldId="261"/>
            <ac:picMk id="28" creationId="{A3D37F21-6FBD-4430-45F0-0AE95089E528}"/>
          </ac:picMkLst>
        </pc:picChg>
        <pc:picChg chg="add mod">
          <ac:chgData name="yoonyh1113@gmail.com" userId="037ecb191dc74858" providerId="LiveId" clId="{2D48732E-726D-475C-A208-69EC17FF4D68}" dt="2022-11-09T16:22:46.288" v="3243"/>
          <ac:picMkLst>
            <pc:docMk/>
            <pc:sldMk cId="3202699655" sldId="261"/>
            <ac:picMk id="30" creationId="{915062FC-DE45-D38F-F6AF-2E127FEC8B9F}"/>
          </ac:picMkLst>
        </pc:picChg>
        <pc:cxnChg chg="add mod">
          <ac:chgData name="yoonyh1113@gmail.com" userId="037ecb191dc74858" providerId="LiveId" clId="{2D48732E-726D-475C-A208-69EC17FF4D68}" dt="2022-11-09T12:43:20.347" v="210"/>
          <ac:cxnSpMkLst>
            <pc:docMk/>
            <pc:sldMk cId="3202699655" sldId="261"/>
            <ac:cxnSpMk id="5" creationId="{C54057D1-02C1-2FCD-9852-4546252B3909}"/>
          </ac:cxnSpMkLst>
        </pc:cxnChg>
      </pc:sldChg>
      <pc:sldChg chg="new del ord">
        <pc:chgData name="yoonyh1113@gmail.com" userId="037ecb191dc74858" providerId="LiveId" clId="{2D48732E-726D-475C-A208-69EC17FF4D68}" dt="2022-11-09T13:28:25.229" v="1652" actId="47"/>
        <pc:sldMkLst>
          <pc:docMk/>
          <pc:sldMk cId="1509155148" sldId="262"/>
        </pc:sldMkLst>
      </pc:sldChg>
      <pc:sldChg chg="addSp delSp modSp add mod">
        <pc:chgData name="yoonyh1113@gmail.com" userId="037ecb191dc74858" providerId="LiveId" clId="{2D48732E-726D-475C-A208-69EC17FF4D68}" dt="2022-11-09T16:25:50.068" v="3268"/>
        <pc:sldMkLst>
          <pc:docMk/>
          <pc:sldMk cId="1698961216" sldId="263"/>
        </pc:sldMkLst>
        <pc:spChg chg="add mod">
          <ac:chgData name="yoonyh1113@gmail.com" userId="037ecb191dc74858" providerId="LiveId" clId="{2D48732E-726D-475C-A208-69EC17FF4D68}" dt="2022-11-09T13:51:09.512" v="1757" actId="208"/>
          <ac:spMkLst>
            <pc:docMk/>
            <pc:sldMk cId="1698961216" sldId="263"/>
            <ac:spMk id="2" creationId="{B0344589-980B-E30B-7710-06C78D59F718}"/>
          </ac:spMkLst>
        </pc:spChg>
        <pc:spChg chg="add mod">
          <ac:chgData name="yoonyh1113@gmail.com" userId="037ecb191dc74858" providerId="LiveId" clId="{2D48732E-726D-475C-A208-69EC17FF4D68}" dt="2022-11-09T13:51:09.512" v="1757" actId="208"/>
          <ac:spMkLst>
            <pc:docMk/>
            <pc:sldMk cId="1698961216" sldId="263"/>
            <ac:spMk id="3" creationId="{5D0802BA-B81E-06D6-8292-4443C0E385FB}"/>
          </ac:spMkLst>
        </pc:spChg>
        <pc:spChg chg="mod">
          <ac:chgData name="yoonyh1113@gmail.com" userId="037ecb191dc74858" providerId="LiveId" clId="{2D48732E-726D-475C-A208-69EC17FF4D68}" dt="2022-11-09T13:15:11.356" v="1051" actId="20577"/>
          <ac:spMkLst>
            <pc:docMk/>
            <pc:sldMk cId="1698961216" sldId="263"/>
            <ac:spMk id="4" creationId="{8505FC3C-4EDF-3EE4-F939-C422D990F55F}"/>
          </ac:spMkLst>
        </pc:spChg>
        <pc:spChg chg="add mod">
          <ac:chgData name="yoonyh1113@gmail.com" userId="037ecb191dc74858" providerId="LiveId" clId="{2D48732E-726D-475C-A208-69EC17FF4D68}" dt="2022-11-09T13:51:09.512" v="1757" actId="208"/>
          <ac:spMkLst>
            <pc:docMk/>
            <pc:sldMk cId="1698961216" sldId="263"/>
            <ac:spMk id="6" creationId="{71DBC5ED-463B-37BD-EA36-1C9AF7B9EF4D}"/>
          </ac:spMkLst>
        </pc:spChg>
        <pc:spChg chg="add del mod">
          <ac:chgData name="yoonyh1113@gmail.com" userId="037ecb191dc74858" providerId="LiveId" clId="{2D48732E-726D-475C-A208-69EC17FF4D68}" dt="2022-11-09T13:51:14.142" v="1758" actId="478"/>
          <ac:spMkLst>
            <pc:docMk/>
            <pc:sldMk cId="1698961216" sldId="263"/>
            <ac:spMk id="7" creationId="{3EB4AF89-EDA6-1C84-5D2E-BF443EBE6C8A}"/>
          </ac:spMkLst>
        </pc:spChg>
        <pc:spChg chg="add del mod">
          <ac:chgData name="yoonyh1113@gmail.com" userId="037ecb191dc74858" providerId="LiveId" clId="{2D48732E-726D-475C-A208-69EC17FF4D68}" dt="2022-11-09T13:51:15.131" v="1759" actId="478"/>
          <ac:spMkLst>
            <pc:docMk/>
            <pc:sldMk cId="1698961216" sldId="263"/>
            <ac:spMk id="8" creationId="{072A490F-CD7A-6EE6-2C6C-0D92C3ABA1FB}"/>
          </ac:spMkLst>
        </pc:spChg>
        <pc:spChg chg="add del mod">
          <ac:chgData name="yoonyh1113@gmail.com" userId="037ecb191dc74858" providerId="LiveId" clId="{2D48732E-726D-475C-A208-69EC17FF4D68}" dt="2022-11-09T13:51:17.378" v="1762" actId="478"/>
          <ac:spMkLst>
            <pc:docMk/>
            <pc:sldMk cId="1698961216" sldId="263"/>
            <ac:spMk id="9" creationId="{28431C94-B0D6-3459-3548-323DCC97EAE5}"/>
          </ac:spMkLst>
        </pc:spChg>
        <pc:spChg chg="add del mod">
          <ac:chgData name="yoonyh1113@gmail.com" userId="037ecb191dc74858" providerId="LiveId" clId="{2D48732E-726D-475C-A208-69EC17FF4D68}" dt="2022-11-09T13:51:18.061" v="1763" actId="478"/>
          <ac:spMkLst>
            <pc:docMk/>
            <pc:sldMk cId="1698961216" sldId="263"/>
            <ac:spMk id="10" creationId="{87438409-8CAF-84C0-071C-015F93C1BF51}"/>
          </ac:spMkLst>
        </pc:spChg>
        <pc:spChg chg="add del mod">
          <ac:chgData name="yoonyh1113@gmail.com" userId="037ecb191dc74858" providerId="LiveId" clId="{2D48732E-726D-475C-A208-69EC17FF4D68}" dt="2022-11-09T13:51:16.776" v="1761" actId="478"/>
          <ac:spMkLst>
            <pc:docMk/>
            <pc:sldMk cId="1698961216" sldId="263"/>
            <ac:spMk id="11" creationId="{C0D14A1A-8D32-7005-6D61-22A0D7A68C8A}"/>
          </ac:spMkLst>
        </pc:spChg>
        <pc:spChg chg="add del mod">
          <ac:chgData name="yoonyh1113@gmail.com" userId="037ecb191dc74858" providerId="LiveId" clId="{2D48732E-726D-475C-A208-69EC17FF4D68}" dt="2022-11-09T13:51:18.937" v="1764" actId="478"/>
          <ac:spMkLst>
            <pc:docMk/>
            <pc:sldMk cId="1698961216" sldId="263"/>
            <ac:spMk id="12" creationId="{A8BAEA32-18D9-D8E2-F88F-E3947BD282D9}"/>
          </ac:spMkLst>
        </pc:spChg>
        <pc:spChg chg="add mod">
          <ac:chgData name="yoonyh1113@gmail.com" userId="037ecb191dc74858" providerId="LiveId" clId="{2D48732E-726D-475C-A208-69EC17FF4D68}" dt="2022-11-09T16:00:33.405" v="2917" actId="1076"/>
          <ac:spMkLst>
            <pc:docMk/>
            <pc:sldMk cId="1698961216" sldId="263"/>
            <ac:spMk id="14" creationId="{8B8472C8-3274-105C-1A18-E9190295E7A7}"/>
          </ac:spMkLst>
        </pc:spChg>
        <pc:spChg chg="add mod">
          <ac:chgData name="yoonyh1113@gmail.com" userId="037ecb191dc74858" providerId="LiveId" clId="{2D48732E-726D-475C-A208-69EC17FF4D68}" dt="2022-11-09T16:02:47.816" v="3014" actId="1076"/>
          <ac:spMkLst>
            <pc:docMk/>
            <pc:sldMk cId="1698961216" sldId="263"/>
            <ac:spMk id="15" creationId="{C1BFF32E-CCC3-E0A0-16F0-20BDC7328B42}"/>
          </ac:spMkLst>
        </pc:spChg>
        <pc:spChg chg="add mod">
          <ac:chgData name="yoonyh1113@gmail.com" userId="037ecb191dc74858" providerId="LiveId" clId="{2D48732E-726D-475C-A208-69EC17FF4D68}" dt="2022-11-09T16:04:02.170" v="3104" actId="1076"/>
          <ac:spMkLst>
            <pc:docMk/>
            <pc:sldMk cId="1698961216" sldId="263"/>
            <ac:spMk id="16" creationId="{D43679F5-9556-291E-EDD6-A290021D9867}"/>
          </ac:spMkLst>
        </pc:spChg>
        <pc:picChg chg="add mod">
          <ac:chgData name="yoonyh1113@gmail.com" userId="037ecb191dc74858" providerId="LiveId" clId="{2D48732E-726D-475C-A208-69EC17FF4D68}" dt="2022-11-09T16:06:21.667" v="3213"/>
          <ac:picMkLst>
            <pc:docMk/>
            <pc:sldMk cId="1698961216" sldId="263"/>
            <ac:picMk id="18" creationId="{9C3CC81E-39E0-D5C9-E0B2-925FA5038C9B}"/>
          </ac:picMkLst>
        </pc:picChg>
        <pc:picChg chg="add mod">
          <ac:chgData name="yoonyh1113@gmail.com" userId="037ecb191dc74858" providerId="LiveId" clId="{2D48732E-726D-475C-A208-69EC17FF4D68}" dt="2022-11-09T16:21:25.842" v="3225"/>
          <ac:picMkLst>
            <pc:docMk/>
            <pc:sldMk cId="1698961216" sldId="263"/>
            <ac:picMk id="20" creationId="{E5482727-48EE-65BF-781F-DC96C72323CE}"/>
          </ac:picMkLst>
        </pc:picChg>
        <pc:picChg chg="add del mod">
          <ac:chgData name="yoonyh1113@gmail.com" userId="037ecb191dc74858" providerId="LiveId" clId="{2D48732E-726D-475C-A208-69EC17FF4D68}" dt="2022-11-09T16:21:38.573" v="3227" actId="478"/>
          <ac:picMkLst>
            <pc:docMk/>
            <pc:sldMk cId="1698961216" sldId="263"/>
            <ac:picMk id="22" creationId="{10AB1551-C1A9-D185-72EE-1B38A2FA113A}"/>
          </ac:picMkLst>
        </pc:picChg>
        <pc:picChg chg="add mod">
          <ac:chgData name="yoonyh1113@gmail.com" userId="037ecb191dc74858" providerId="LiveId" clId="{2D48732E-726D-475C-A208-69EC17FF4D68}" dt="2022-11-09T16:24:16.794" v="3250"/>
          <ac:picMkLst>
            <pc:docMk/>
            <pc:sldMk cId="1698961216" sldId="263"/>
            <ac:picMk id="24" creationId="{3CA19609-CF32-3280-B9E3-7977000ED4ED}"/>
          </ac:picMkLst>
        </pc:picChg>
        <pc:picChg chg="add mod">
          <ac:chgData name="yoonyh1113@gmail.com" userId="037ecb191dc74858" providerId="LiveId" clId="{2D48732E-726D-475C-A208-69EC17FF4D68}" dt="2022-11-09T16:25:50.068" v="3268"/>
          <ac:picMkLst>
            <pc:docMk/>
            <pc:sldMk cId="1698961216" sldId="263"/>
            <ac:picMk id="26" creationId="{72A3DE9B-96E6-4452-A36F-85C44461D449}"/>
          </ac:picMkLst>
        </pc:picChg>
      </pc:sldChg>
      <pc:sldChg chg="addSp modSp add mod">
        <pc:chgData name="yoonyh1113@gmail.com" userId="037ecb191dc74858" providerId="LiveId" clId="{2D48732E-726D-475C-A208-69EC17FF4D68}" dt="2022-11-19T03:04:28.052" v="4885" actId="1076"/>
        <pc:sldMkLst>
          <pc:docMk/>
          <pc:sldMk cId="3734840834" sldId="264"/>
        </pc:sldMkLst>
        <pc:spChg chg="add mod ord">
          <ac:chgData name="yoonyh1113@gmail.com" userId="037ecb191dc74858" providerId="LiveId" clId="{2D48732E-726D-475C-A208-69EC17FF4D68}" dt="2022-11-19T03:04:28.052" v="4885" actId="1076"/>
          <ac:spMkLst>
            <pc:docMk/>
            <pc:sldMk cId="3734840834" sldId="264"/>
            <ac:spMk id="3" creationId="{8028C7FE-EDEE-B278-8333-B05799F980A6}"/>
          </ac:spMkLst>
        </pc:spChg>
        <pc:spChg chg="mod">
          <ac:chgData name="yoonyh1113@gmail.com" userId="037ecb191dc74858" providerId="LiveId" clId="{2D48732E-726D-475C-A208-69EC17FF4D68}" dt="2022-11-09T13:15:40.771" v="1069" actId="20577"/>
          <ac:spMkLst>
            <pc:docMk/>
            <pc:sldMk cId="3734840834" sldId="264"/>
            <ac:spMk id="4" creationId="{8505FC3C-4EDF-3EE4-F939-C422D990F55F}"/>
          </ac:spMkLst>
        </pc:spChg>
        <pc:picChg chg="add mod">
          <ac:chgData name="yoonyh1113@gmail.com" userId="037ecb191dc74858" providerId="LiveId" clId="{2D48732E-726D-475C-A208-69EC17FF4D68}" dt="2022-11-19T03:04:28.052" v="4885" actId="1076"/>
          <ac:picMkLst>
            <pc:docMk/>
            <pc:sldMk cId="3734840834" sldId="264"/>
            <ac:picMk id="2" creationId="{94CA426B-E119-BC16-E2E1-3054FFF82AB5}"/>
          </ac:picMkLst>
        </pc:picChg>
      </pc:sldChg>
      <pc:sldChg chg="addSp delSp modSp add mod">
        <pc:chgData name="yoonyh1113@gmail.com" userId="037ecb191dc74858" providerId="LiveId" clId="{2D48732E-726D-475C-A208-69EC17FF4D68}" dt="2022-11-10T01:46:41.839" v="4500" actId="1076"/>
        <pc:sldMkLst>
          <pc:docMk/>
          <pc:sldMk cId="320662906" sldId="265"/>
        </pc:sldMkLst>
        <pc:spChg chg="add mod">
          <ac:chgData name="yoonyh1113@gmail.com" userId="037ecb191dc74858" providerId="LiveId" clId="{2D48732E-726D-475C-A208-69EC17FF4D68}" dt="2022-11-10T00:24:57.315" v="3844" actId="1076"/>
          <ac:spMkLst>
            <pc:docMk/>
            <pc:sldMk cId="320662906" sldId="265"/>
            <ac:spMk id="2" creationId="{20DB999D-A6DE-985E-4BE2-3EF307288273}"/>
          </ac:spMkLst>
        </pc:spChg>
        <pc:spChg chg="mod">
          <ac:chgData name="yoonyh1113@gmail.com" userId="037ecb191dc74858" providerId="LiveId" clId="{2D48732E-726D-475C-A208-69EC17FF4D68}" dt="2022-11-10T00:08:56.441" v="3643" actId="20577"/>
          <ac:spMkLst>
            <pc:docMk/>
            <pc:sldMk cId="320662906" sldId="265"/>
            <ac:spMk id="4" creationId="{8505FC3C-4EDF-3EE4-F939-C422D990F55F}"/>
          </ac:spMkLst>
        </pc:spChg>
        <pc:spChg chg="add mod">
          <ac:chgData name="yoonyh1113@gmail.com" userId="037ecb191dc74858" providerId="LiveId" clId="{2D48732E-726D-475C-A208-69EC17FF4D68}" dt="2022-11-10T00:25:57.668" v="3943" actId="1038"/>
          <ac:spMkLst>
            <pc:docMk/>
            <pc:sldMk cId="320662906" sldId="265"/>
            <ac:spMk id="7" creationId="{6A05E874-C6E8-757F-7AEE-4B9FD57F53E5}"/>
          </ac:spMkLst>
        </pc:spChg>
        <pc:spChg chg="add mod">
          <ac:chgData name="yoonyh1113@gmail.com" userId="037ecb191dc74858" providerId="LiveId" clId="{2D48732E-726D-475C-A208-69EC17FF4D68}" dt="2022-11-10T00:21:19.085" v="3726"/>
          <ac:spMkLst>
            <pc:docMk/>
            <pc:sldMk cId="320662906" sldId="265"/>
            <ac:spMk id="10" creationId="{2728C97E-9CEE-0509-ADF4-9487B397EC79}"/>
          </ac:spMkLst>
        </pc:spChg>
        <pc:spChg chg="add del mod ord">
          <ac:chgData name="yoonyh1113@gmail.com" userId="037ecb191dc74858" providerId="LiveId" clId="{2D48732E-726D-475C-A208-69EC17FF4D68}" dt="2022-11-09T15:21:07.859" v="2144" actId="478"/>
          <ac:spMkLst>
            <pc:docMk/>
            <pc:sldMk cId="320662906" sldId="265"/>
            <ac:spMk id="10" creationId="{4E8A33B3-41D4-5F4E-0CAE-61E237D527E5}"/>
          </ac:spMkLst>
        </pc:spChg>
        <pc:spChg chg="add mod">
          <ac:chgData name="yoonyh1113@gmail.com" userId="037ecb191dc74858" providerId="LiveId" clId="{2D48732E-726D-475C-A208-69EC17FF4D68}" dt="2022-11-09T15:25:27.390" v="2242" actId="255"/>
          <ac:spMkLst>
            <pc:docMk/>
            <pc:sldMk cId="320662906" sldId="265"/>
            <ac:spMk id="11" creationId="{7F66E9D7-3F4F-46ED-4207-DDA0D901FAF0}"/>
          </ac:spMkLst>
        </pc:spChg>
        <pc:spChg chg="add mod">
          <ac:chgData name="yoonyh1113@gmail.com" userId="037ecb191dc74858" providerId="LiveId" clId="{2D48732E-726D-475C-A208-69EC17FF4D68}" dt="2022-11-10T00:25:57.668" v="3943" actId="1038"/>
          <ac:spMkLst>
            <pc:docMk/>
            <pc:sldMk cId="320662906" sldId="265"/>
            <ac:spMk id="12" creationId="{0CB6FFFF-B526-D7B0-6758-9E0F9185B5DF}"/>
          </ac:spMkLst>
        </pc:spChg>
        <pc:spChg chg="add mod">
          <ac:chgData name="yoonyh1113@gmail.com" userId="037ecb191dc74858" providerId="LiveId" clId="{2D48732E-726D-475C-A208-69EC17FF4D68}" dt="2022-11-09T15:26:22.089" v="2251" actId="255"/>
          <ac:spMkLst>
            <pc:docMk/>
            <pc:sldMk cId="320662906" sldId="265"/>
            <ac:spMk id="13" creationId="{97A3A7DE-356A-F0F2-6350-D5169519D914}"/>
          </ac:spMkLst>
        </pc:spChg>
        <pc:spChg chg="add mod">
          <ac:chgData name="yoonyh1113@gmail.com" userId="037ecb191dc74858" providerId="LiveId" clId="{2D48732E-726D-475C-A208-69EC17FF4D68}" dt="2022-11-10T01:46:41.839" v="4500" actId="1076"/>
          <ac:spMkLst>
            <pc:docMk/>
            <pc:sldMk cId="320662906" sldId="265"/>
            <ac:spMk id="14" creationId="{98BBE0D8-A04B-93D1-7DF0-A5C4E0D2E278}"/>
          </ac:spMkLst>
        </pc:spChg>
        <pc:spChg chg="add mod">
          <ac:chgData name="yoonyh1113@gmail.com" userId="037ecb191dc74858" providerId="LiveId" clId="{2D48732E-726D-475C-A208-69EC17FF4D68}" dt="2022-11-10T01:46:13.027" v="4482" actId="1076"/>
          <ac:spMkLst>
            <pc:docMk/>
            <pc:sldMk cId="320662906" sldId="265"/>
            <ac:spMk id="15" creationId="{9923B96E-AC05-733A-8A6A-AE47B4AC0868}"/>
          </ac:spMkLst>
        </pc:spChg>
        <pc:picChg chg="add mod modCrop">
          <ac:chgData name="yoonyh1113@gmail.com" userId="037ecb191dc74858" providerId="LiveId" clId="{2D48732E-726D-475C-A208-69EC17FF4D68}" dt="2022-11-10T00:25:57.668" v="3943" actId="1038"/>
          <ac:picMkLst>
            <pc:docMk/>
            <pc:sldMk cId="320662906" sldId="265"/>
            <ac:picMk id="3" creationId="{EEE06526-5208-5F1C-AF61-42E7F17F8ADA}"/>
          </ac:picMkLst>
        </pc:picChg>
        <pc:picChg chg="add mod modCrop">
          <ac:chgData name="yoonyh1113@gmail.com" userId="037ecb191dc74858" providerId="LiveId" clId="{2D48732E-726D-475C-A208-69EC17FF4D68}" dt="2022-11-09T15:22:10.030" v="2195" actId="1035"/>
          <ac:picMkLst>
            <pc:docMk/>
            <pc:sldMk cId="320662906" sldId="265"/>
            <ac:picMk id="6" creationId="{8E46D789-B951-E10E-994C-F0B854C1DC8A}"/>
          </ac:picMkLst>
        </pc:picChg>
        <pc:picChg chg="add mod modCrop">
          <ac:chgData name="yoonyh1113@gmail.com" userId="037ecb191dc74858" providerId="LiveId" clId="{2D48732E-726D-475C-A208-69EC17FF4D68}" dt="2022-11-09T15:17:51.035" v="2128" actId="1076"/>
          <ac:picMkLst>
            <pc:docMk/>
            <pc:sldMk cId="320662906" sldId="265"/>
            <ac:picMk id="8" creationId="{BD98E48A-F10A-69AA-697F-BE7F3866C19A}"/>
          </ac:picMkLst>
        </pc:picChg>
        <pc:picChg chg="add mod">
          <ac:chgData name="yoonyh1113@gmail.com" userId="037ecb191dc74858" providerId="LiveId" clId="{2D48732E-726D-475C-A208-69EC17FF4D68}" dt="2022-11-10T01:46:36.035" v="4499" actId="1035"/>
          <ac:picMkLst>
            <pc:docMk/>
            <pc:sldMk cId="320662906" sldId="265"/>
            <ac:picMk id="9" creationId="{B75A08C0-7EA3-2CE9-93B7-BCF71586ED38}"/>
          </ac:picMkLst>
        </pc:picChg>
        <pc:cxnChg chg="add del mod">
          <ac:chgData name="yoonyh1113@gmail.com" userId="037ecb191dc74858" providerId="LiveId" clId="{2D48732E-726D-475C-A208-69EC17FF4D68}" dt="2022-11-09T14:54:47.415" v="2061"/>
          <ac:cxnSpMkLst>
            <pc:docMk/>
            <pc:sldMk cId="320662906" sldId="265"/>
            <ac:cxnSpMk id="2" creationId="{208A7912-789D-75C1-7742-08A44DC604D7}"/>
          </ac:cxnSpMkLst>
        </pc:cxnChg>
        <pc:cxnChg chg="mod">
          <ac:chgData name="yoonyh1113@gmail.com" userId="037ecb191dc74858" providerId="LiveId" clId="{2D48732E-726D-475C-A208-69EC17FF4D68}" dt="2022-11-09T14:54:42.938" v="2059" actId="1035"/>
          <ac:cxnSpMkLst>
            <pc:docMk/>
            <pc:sldMk cId="320662906" sldId="265"/>
            <ac:cxnSpMk id="5" creationId="{C54057D1-02C1-2FCD-9852-4546252B3909}"/>
          </ac:cxnSpMkLst>
        </pc:cxnChg>
      </pc:sldChg>
      <pc:sldChg chg="addSp delSp modSp add del mod">
        <pc:chgData name="yoonyh1113@gmail.com" userId="037ecb191dc74858" providerId="LiveId" clId="{2D48732E-726D-475C-A208-69EC17FF4D68}" dt="2022-11-09T14:54:52.246" v="2063" actId="47"/>
        <pc:sldMkLst>
          <pc:docMk/>
          <pc:sldMk cId="2901037838" sldId="266"/>
        </pc:sldMkLst>
        <pc:spChg chg="mod">
          <ac:chgData name="yoonyh1113@gmail.com" userId="037ecb191dc74858" providerId="LiveId" clId="{2D48732E-726D-475C-A208-69EC17FF4D68}" dt="2022-11-09T14:53:43.007" v="2014" actId="1035"/>
          <ac:spMkLst>
            <pc:docMk/>
            <pc:sldMk cId="2901037838" sldId="266"/>
            <ac:spMk id="4" creationId="{8505FC3C-4EDF-3EE4-F939-C422D990F55F}"/>
          </ac:spMkLst>
        </pc:spChg>
        <pc:spChg chg="add del mod or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6" creationId="{A3CD8F78-678B-A9EE-AAEE-00B36F0DD900}"/>
          </ac:spMkLst>
        </pc:spChg>
        <pc:spChg chg="add del mo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7" creationId="{38921147-0AD2-981B-D65A-B9CF82149C45}"/>
          </ac:spMkLst>
        </pc:spChg>
        <pc:spChg chg="add del mod">
          <ac:chgData name="yoonyh1113@gmail.com" userId="037ecb191dc74858" providerId="LiveId" clId="{2D48732E-726D-475C-A208-69EC17FF4D68}" dt="2022-11-09T14:50:33.460" v="1826" actId="478"/>
          <ac:spMkLst>
            <pc:docMk/>
            <pc:sldMk cId="2901037838" sldId="266"/>
            <ac:spMk id="9" creationId="{B3F0AFE6-DD12-B5FB-F1C6-17CE81BA8FA3}"/>
          </ac:spMkLst>
        </pc:spChg>
        <pc:spChg chg="add del mo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10" creationId="{05E87B86-638D-90AB-565B-F81D31B24EE6}"/>
          </ac:spMkLst>
        </pc:spChg>
        <pc:spChg chg="add del mod">
          <ac:chgData name="yoonyh1113@gmail.com" userId="037ecb191dc74858" providerId="LiveId" clId="{2D48732E-726D-475C-A208-69EC17FF4D68}" dt="2022-11-09T14:50:33.949" v="1827" actId="478"/>
          <ac:spMkLst>
            <pc:docMk/>
            <pc:sldMk cId="2901037838" sldId="266"/>
            <ac:spMk id="12" creationId="{CFFA4249-1D7F-8085-9E39-A4B79BA1E4A2}"/>
          </ac:spMkLst>
        </pc:spChg>
        <pc:spChg chg="add del mo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13" creationId="{E4A086C3-6AAA-8228-DFA7-A787C61E74C6}"/>
          </ac:spMkLst>
        </pc:spChg>
        <pc:spChg chg="add del mod">
          <ac:chgData name="yoonyh1113@gmail.com" userId="037ecb191dc74858" providerId="LiveId" clId="{2D48732E-726D-475C-A208-69EC17FF4D68}" dt="2022-11-09T14:50:32.972" v="1825" actId="478"/>
          <ac:spMkLst>
            <pc:docMk/>
            <pc:sldMk cId="2901037838" sldId="266"/>
            <ac:spMk id="15" creationId="{1456A85A-86B8-3BB7-F18B-77176F331944}"/>
          </ac:spMkLst>
        </pc:spChg>
        <pc:spChg chg="add del mo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16" creationId="{6540898E-8383-BD73-EB20-E71739BD1ED2}"/>
          </ac:spMkLst>
        </pc:spChg>
        <pc:spChg chg="add del mo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17" creationId="{83BF6C4A-D250-AB59-C2E8-A2F9ACB08C6F}"/>
          </ac:spMkLst>
        </pc:spChg>
        <pc:spChg chg="add del mod">
          <ac:chgData name="yoonyh1113@gmail.com" userId="037ecb191dc74858" providerId="LiveId" clId="{2D48732E-726D-475C-A208-69EC17FF4D68}" dt="2022-11-09T14:54:08.635" v="2017" actId="478"/>
          <ac:spMkLst>
            <pc:docMk/>
            <pc:sldMk cId="2901037838" sldId="266"/>
            <ac:spMk id="18" creationId="{BE66BF9F-22B3-FA09-A633-6E6BF6E5BB3B}"/>
          </ac:spMkLst>
        </pc:spChg>
        <pc:spChg chg="add del mod">
          <ac:chgData name="yoonyh1113@gmail.com" userId="037ecb191dc74858" providerId="LiveId" clId="{2D48732E-726D-475C-A208-69EC17FF4D68}" dt="2022-11-09T14:54:09.664" v="2018" actId="478"/>
          <ac:spMkLst>
            <pc:docMk/>
            <pc:sldMk cId="2901037838" sldId="266"/>
            <ac:spMk id="19" creationId="{B90F1284-FF66-0796-4365-76E406BB297F}"/>
          </ac:spMkLst>
        </pc:spChg>
        <pc:cxnChg chg="add del mod">
          <ac:chgData name="yoonyh1113@gmail.com" userId="037ecb191dc74858" providerId="LiveId" clId="{2D48732E-726D-475C-A208-69EC17FF4D68}" dt="2022-11-09T14:54:08.635" v="2017" actId="478"/>
          <ac:cxnSpMkLst>
            <pc:docMk/>
            <pc:sldMk cId="2901037838" sldId="266"/>
            <ac:cxnSpMk id="2" creationId="{5707B5F2-B611-4839-E9E9-DCFF3061DBDD}"/>
          </ac:cxnSpMkLst>
        </pc:cxnChg>
        <pc:cxnChg chg="add del mod">
          <ac:chgData name="yoonyh1113@gmail.com" userId="037ecb191dc74858" providerId="LiveId" clId="{2D48732E-726D-475C-A208-69EC17FF4D68}" dt="2022-11-09T14:48:18.932" v="1778" actId="478"/>
          <ac:cxnSpMkLst>
            <pc:docMk/>
            <pc:sldMk cId="2901037838" sldId="266"/>
            <ac:cxnSpMk id="3" creationId="{0DF1CD92-A6C1-C852-4540-12AD6C498A63}"/>
          </ac:cxnSpMkLst>
        </pc:cxnChg>
        <pc:cxnChg chg="mod">
          <ac:chgData name="yoonyh1113@gmail.com" userId="037ecb191dc74858" providerId="LiveId" clId="{2D48732E-726D-475C-A208-69EC17FF4D68}" dt="2022-11-09T14:54:13.592" v="2019" actId="1076"/>
          <ac:cxnSpMkLst>
            <pc:docMk/>
            <pc:sldMk cId="2901037838" sldId="266"/>
            <ac:cxnSpMk id="5" creationId="{C54057D1-02C1-2FCD-9852-4546252B3909}"/>
          </ac:cxnSpMkLst>
        </pc:cxnChg>
        <pc:cxnChg chg="add del mod">
          <ac:chgData name="yoonyh1113@gmail.com" userId="037ecb191dc74858" providerId="LiveId" clId="{2D48732E-726D-475C-A208-69EC17FF4D68}" dt="2022-11-09T14:54:08.635" v="2017" actId="478"/>
          <ac:cxnSpMkLst>
            <pc:docMk/>
            <pc:sldMk cId="2901037838" sldId="266"/>
            <ac:cxnSpMk id="8" creationId="{2CFA406A-3D84-5C19-18BD-69C89B96407F}"/>
          </ac:cxnSpMkLst>
        </pc:cxnChg>
        <pc:cxnChg chg="add del mod">
          <ac:chgData name="yoonyh1113@gmail.com" userId="037ecb191dc74858" providerId="LiveId" clId="{2D48732E-726D-475C-A208-69EC17FF4D68}" dt="2022-11-09T14:54:08.635" v="2017" actId="478"/>
          <ac:cxnSpMkLst>
            <pc:docMk/>
            <pc:sldMk cId="2901037838" sldId="266"/>
            <ac:cxnSpMk id="11" creationId="{C6B85092-854F-3492-B9F3-9EF622788B71}"/>
          </ac:cxnSpMkLst>
        </pc:cxnChg>
        <pc:cxnChg chg="add del mod">
          <ac:chgData name="yoonyh1113@gmail.com" userId="037ecb191dc74858" providerId="LiveId" clId="{2D48732E-726D-475C-A208-69EC17FF4D68}" dt="2022-11-09T14:54:08.635" v="2017" actId="478"/>
          <ac:cxnSpMkLst>
            <pc:docMk/>
            <pc:sldMk cId="2901037838" sldId="266"/>
            <ac:cxnSpMk id="14" creationId="{0A5C72B1-B617-5F82-014B-CD60A10276BC}"/>
          </ac:cxnSpMkLst>
        </pc:cxnChg>
      </pc:sldChg>
      <pc:sldChg chg="new del">
        <pc:chgData name="yoonyh1113@gmail.com" userId="037ecb191dc74858" providerId="LiveId" clId="{2D48732E-726D-475C-A208-69EC17FF4D68}" dt="2022-11-09T13:28:49.634" v="1659" actId="47"/>
        <pc:sldMkLst>
          <pc:docMk/>
          <pc:sldMk cId="121274130" sldId="267"/>
        </pc:sldMkLst>
      </pc:sldChg>
      <pc:sldChg chg="delSp new mod ord">
        <pc:chgData name="yoonyh1113@gmail.com" userId="037ecb191dc74858" providerId="LiveId" clId="{2D48732E-726D-475C-A208-69EC17FF4D68}" dt="2022-11-09T13:28:40.942" v="1658" actId="478"/>
        <pc:sldMkLst>
          <pc:docMk/>
          <pc:sldMk cId="2846831711" sldId="268"/>
        </pc:sldMkLst>
        <pc:spChg chg="del">
          <ac:chgData name="yoonyh1113@gmail.com" userId="037ecb191dc74858" providerId="LiveId" clId="{2D48732E-726D-475C-A208-69EC17FF4D68}" dt="2022-11-09T13:28:39.129" v="1657" actId="478"/>
          <ac:spMkLst>
            <pc:docMk/>
            <pc:sldMk cId="2846831711" sldId="268"/>
            <ac:spMk id="2" creationId="{33454901-743C-C8F6-68C4-8DF20086DE4D}"/>
          </ac:spMkLst>
        </pc:spChg>
        <pc:spChg chg="del">
          <ac:chgData name="yoonyh1113@gmail.com" userId="037ecb191dc74858" providerId="LiveId" clId="{2D48732E-726D-475C-A208-69EC17FF4D68}" dt="2022-11-09T13:28:40.942" v="1658" actId="478"/>
          <ac:spMkLst>
            <pc:docMk/>
            <pc:sldMk cId="2846831711" sldId="268"/>
            <ac:spMk id="3" creationId="{591C57FD-05BA-EAD9-7517-5C165E101548}"/>
          </ac:spMkLst>
        </pc:spChg>
      </pc:sldChg>
      <pc:sldChg chg="addSp delSp modSp add mod">
        <pc:chgData name="yoonyh1113@gmail.com" userId="037ecb191dc74858" providerId="LiveId" clId="{2D48732E-726D-475C-A208-69EC17FF4D68}" dt="2022-11-10T01:40:07.695" v="4421" actId="1076"/>
        <pc:sldMkLst>
          <pc:docMk/>
          <pc:sldMk cId="1386925708" sldId="269"/>
        </pc:sldMkLst>
        <pc:spChg chg="mod">
          <ac:chgData name="yoonyh1113@gmail.com" userId="037ecb191dc74858" providerId="LiveId" clId="{2D48732E-726D-475C-A208-69EC17FF4D68}" dt="2022-11-10T00:22:18.474" v="3734" actId="20577"/>
          <ac:spMkLst>
            <pc:docMk/>
            <pc:sldMk cId="1386925708" sldId="269"/>
            <ac:spMk id="4" creationId="{8505FC3C-4EDF-3EE4-F939-C422D990F55F}"/>
          </ac:spMkLst>
        </pc:spChg>
        <pc:spChg chg="add mod">
          <ac:chgData name="yoonyh1113@gmail.com" userId="037ecb191dc74858" providerId="LiveId" clId="{2D48732E-726D-475C-A208-69EC17FF4D68}" dt="2022-11-10T00:51:20.618" v="4038" actId="1076"/>
          <ac:spMkLst>
            <pc:docMk/>
            <pc:sldMk cId="1386925708" sldId="269"/>
            <ac:spMk id="7" creationId="{72EF3958-8CC6-4E34-5E34-42134A9D2E26}"/>
          </ac:spMkLst>
        </pc:spChg>
        <pc:spChg chg="add mod">
          <ac:chgData name="yoonyh1113@gmail.com" userId="037ecb191dc74858" providerId="LiveId" clId="{2D48732E-726D-475C-A208-69EC17FF4D68}" dt="2022-11-10T01:40:07.695" v="4421" actId="1076"/>
          <ac:spMkLst>
            <pc:docMk/>
            <pc:sldMk cId="1386925708" sldId="269"/>
            <ac:spMk id="8" creationId="{46A22A89-2301-4E33-91E6-80A610929B17}"/>
          </ac:spMkLst>
        </pc:spChg>
        <pc:spChg chg="add mod">
          <ac:chgData name="yoonyh1113@gmail.com" userId="037ecb191dc74858" providerId="LiveId" clId="{2D48732E-726D-475C-A208-69EC17FF4D68}" dt="2022-11-09T15:27:16.019" v="2259" actId="255"/>
          <ac:spMkLst>
            <pc:docMk/>
            <pc:sldMk cId="1386925708" sldId="269"/>
            <ac:spMk id="9" creationId="{1B41D18E-288C-99F3-9F1F-10F564EF171E}"/>
          </ac:spMkLst>
        </pc:spChg>
        <pc:spChg chg="add mod ord">
          <ac:chgData name="yoonyh1113@gmail.com" userId="037ecb191dc74858" providerId="LiveId" clId="{2D48732E-726D-475C-A208-69EC17FF4D68}" dt="2022-11-10T00:54:50.916" v="4078" actId="1076"/>
          <ac:spMkLst>
            <pc:docMk/>
            <pc:sldMk cId="1386925708" sldId="269"/>
            <ac:spMk id="10" creationId="{E43A4664-55D4-7173-57D5-CE4DD1563E7F}"/>
          </ac:spMkLst>
        </pc:spChg>
        <pc:picChg chg="add del mod">
          <ac:chgData name="yoonyh1113@gmail.com" userId="037ecb191dc74858" providerId="LiveId" clId="{2D48732E-726D-475C-A208-69EC17FF4D68}" dt="2022-11-10T00:12:03.148" v="3659" actId="478"/>
          <ac:picMkLst>
            <pc:docMk/>
            <pc:sldMk cId="1386925708" sldId="269"/>
            <ac:picMk id="2" creationId="{52D2270B-BD93-37CA-A227-6DF667683A10}"/>
          </ac:picMkLst>
        </pc:picChg>
        <pc:picChg chg="add del mod">
          <ac:chgData name="yoonyh1113@gmail.com" userId="037ecb191dc74858" providerId="LiveId" clId="{2D48732E-726D-475C-A208-69EC17FF4D68}" dt="2022-11-10T00:54:33.848" v="4073" actId="478"/>
          <ac:picMkLst>
            <pc:docMk/>
            <pc:sldMk cId="1386925708" sldId="269"/>
            <ac:picMk id="3" creationId="{8A899A19-2C94-CED3-7F56-AE4A1D93949E}"/>
          </ac:picMkLst>
        </pc:picChg>
        <pc:picChg chg="add del mod">
          <ac:chgData name="yoonyh1113@gmail.com" userId="037ecb191dc74858" providerId="LiveId" clId="{2D48732E-726D-475C-A208-69EC17FF4D68}" dt="2022-11-09T15:12:12.198" v="2111" actId="478"/>
          <ac:picMkLst>
            <pc:docMk/>
            <pc:sldMk cId="1386925708" sldId="269"/>
            <ac:picMk id="3" creationId="{ED80749E-838D-AF47-C10A-CF95BBAA2338}"/>
          </ac:picMkLst>
        </pc:picChg>
        <pc:picChg chg="add mod">
          <ac:chgData name="yoonyh1113@gmail.com" userId="037ecb191dc74858" providerId="LiveId" clId="{2D48732E-726D-475C-A208-69EC17FF4D68}" dt="2022-11-09T15:22:43.862" v="2226" actId="1035"/>
          <ac:picMkLst>
            <pc:docMk/>
            <pc:sldMk cId="1386925708" sldId="269"/>
            <ac:picMk id="6" creationId="{D2FC08D6-AC4F-3F07-6236-BBF5957409BB}"/>
          </ac:picMkLst>
        </pc:picChg>
        <pc:picChg chg="add del mod">
          <ac:chgData name="yoonyh1113@gmail.com" userId="037ecb191dc74858" providerId="LiveId" clId="{2D48732E-726D-475C-A208-69EC17FF4D68}" dt="2022-11-09T15:24:14.306" v="2227" actId="478"/>
          <ac:picMkLst>
            <pc:docMk/>
            <pc:sldMk cId="1386925708" sldId="269"/>
            <ac:picMk id="7" creationId="{6C8E35D0-99A6-B712-1FD1-A892A7BD2800}"/>
          </ac:picMkLst>
        </pc:picChg>
        <pc:picChg chg="add del mod">
          <ac:chgData name="yoonyh1113@gmail.com" userId="037ecb191dc74858" providerId="LiveId" clId="{2D48732E-726D-475C-A208-69EC17FF4D68}" dt="2022-11-09T15:10:48.510" v="2095"/>
          <ac:picMkLst>
            <pc:docMk/>
            <pc:sldMk cId="1386925708" sldId="269"/>
            <ac:picMk id="8" creationId="{40C46187-BEED-056C-47DE-821D49BEC043}"/>
          </ac:picMkLst>
        </pc:picChg>
        <pc:picChg chg="add del mod">
          <ac:chgData name="yoonyh1113@gmail.com" userId="037ecb191dc74858" providerId="LiveId" clId="{2D48732E-726D-475C-A208-69EC17FF4D68}" dt="2022-11-09T15:29:39.086" v="2280" actId="478"/>
          <ac:picMkLst>
            <pc:docMk/>
            <pc:sldMk cId="1386925708" sldId="269"/>
            <ac:picMk id="11" creationId="{ADDACA9A-2657-9252-F716-DFB6849522EF}"/>
          </ac:picMkLst>
        </pc:picChg>
        <pc:picChg chg="add del mod">
          <ac:chgData name="yoonyh1113@gmail.com" userId="037ecb191dc74858" providerId="LiveId" clId="{2D48732E-726D-475C-A208-69EC17FF4D68}" dt="2022-11-10T00:52:36.545" v="4053"/>
          <ac:picMkLst>
            <pc:docMk/>
            <pc:sldMk cId="1386925708" sldId="269"/>
            <ac:picMk id="1026" creationId="{49042B8A-FE5A-8DD6-4D87-0945FDD992BE}"/>
          </ac:picMkLst>
        </pc:picChg>
        <pc:picChg chg="add mod">
          <ac:chgData name="yoonyh1113@gmail.com" userId="037ecb191dc74858" providerId="LiveId" clId="{2D48732E-726D-475C-A208-69EC17FF4D68}" dt="2022-11-10T00:55:46.016" v="4182" actId="1076"/>
          <ac:picMkLst>
            <pc:docMk/>
            <pc:sldMk cId="1386925708" sldId="269"/>
            <ac:picMk id="1028" creationId="{4453A57E-1A5A-6040-F7DA-2C14CAEA498E}"/>
          </ac:picMkLst>
        </pc:picChg>
        <pc:picChg chg="add del mod">
          <ac:chgData name="yoonyh1113@gmail.com" userId="037ecb191dc74858" providerId="LiveId" clId="{2D48732E-726D-475C-A208-69EC17FF4D68}" dt="2022-11-10T00:10:26.766" v="3644" actId="478"/>
          <ac:picMkLst>
            <pc:docMk/>
            <pc:sldMk cId="1386925708" sldId="269"/>
            <ac:picMk id="2050" creationId="{EAB4B07C-879C-4D92-4B77-F72A59F089BA}"/>
          </ac:picMkLst>
        </pc:picChg>
      </pc:sldChg>
      <pc:sldChg chg="addSp delSp modSp add mod setBg">
        <pc:chgData name="yoonyh1113@gmail.com" userId="037ecb191dc74858" providerId="LiveId" clId="{2D48732E-726D-475C-A208-69EC17FF4D68}" dt="2022-11-10T01:40:28.679" v="4425" actId="20577"/>
        <pc:sldMkLst>
          <pc:docMk/>
          <pc:sldMk cId="1378744123" sldId="270"/>
        </pc:sldMkLst>
        <pc:spChg chg="mod">
          <ac:chgData name="yoonyh1113@gmail.com" userId="037ecb191dc74858" providerId="LiveId" clId="{2D48732E-726D-475C-A208-69EC17FF4D68}" dt="2022-11-10T01:40:28.679" v="4425" actId="20577"/>
          <ac:spMkLst>
            <pc:docMk/>
            <pc:sldMk cId="1378744123" sldId="270"/>
            <ac:spMk id="4" creationId="{8505FC3C-4EDF-3EE4-F939-C422D990F55F}"/>
          </ac:spMkLst>
        </pc:spChg>
        <pc:spChg chg="add mod">
          <ac:chgData name="yoonyh1113@gmail.com" userId="037ecb191dc74858" providerId="LiveId" clId="{2D48732E-726D-475C-A208-69EC17FF4D68}" dt="2022-11-10T00:58:02.136" v="4199" actId="255"/>
          <ac:spMkLst>
            <pc:docMk/>
            <pc:sldMk cId="1378744123" sldId="270"/>
            <ac:spMk id="6" creationId="{6E1FB0B2-2503-744B-7DDA-95B7F43B612C}"/>
          </ac:spMkLst>
        </pc:spChg>
        <pc:spChg chg="add mod">
          <ac:chgData name="yoonyh1113@gmail.com" userId="037ecb191dc74858" providerId="LiveId" clId="{2D48732E-726D-475C-A208-69EC17FF4D68}" dt="2022-11-10T01:37:49.533" v="4355" actId="1076"/>
          <ac:spMkLst>
            <pc:docMk/>
            <pc:sldMk cId="1378744123" sldId="270"/>
            <ac:spMk id="8" creationId="{55D0F80F-71FD-8D91-C0C5-92ECEDB08999}"/>
          </ac:spMkLst>
        </pc:spChg>
        <pc:spChg chg="add del mod">
          <ac:chgData name="yoonyh1113@gmail.com" userId="037ecb191dc74858" providerId="LiveId" clId="{2D48732E-726D-475C-A208-69EC17FF4D68}" dt="2022-11-09T15:28:51.852" v="2273"/>
          <ac:spMkLst>
            <pc:docMk/>
            <pc:sldMk cId="1378744123" sldId="270"/>
            <ac:spMk id="8" creationId="{CDED6DEF-D73F-A0E7-B449-AD90B13A0299}"/>
          </ac:spMkLst>
        </pc:spChg>
        <pc:spChg chg="add del mod">
          <ac:chgData name="yoonyh1113@gmail.com" userId="037ecb191dc74858" providerId="LiveId" clId="{2D48732E-726D-475C-A208-69EC17FF4D68}" dt="2022-11-10T00:12:30.920" v="3666"/>
          <ac:spMkLst>
            <pc:docMk/>
            <pc:sldMk cId="1378744123" sldId="270"/>
            <ac:spMk id="10" creationId="{C8A35FAB-67CE-08A7-EF6A-E59D1AB84D23}"/>
          </ac:spMkLst>
        </pc:spChg>
        <pc:spChg chg="add mod ord">
          <ac:chgData name="yoonyh1113@gmail.com" userId="037ecb191dc74858" providerId="LiveId" clId="{2D48732E-726D-475C-A208-69EC17FF4D68}" dt="2022-11-10T01:02:28.900" v="4305" actId="1076"/>
          <ac:spMkLst>
            <pc:docMk/>
            <pc:sldMk cId="1378744123" sldId="270"/>
            <ac:spMk id="12" creationId="{E733CCF3-9F3E-96D9-565E-A553D040D362}"/>
          </ac:spMkLst>
        </pc:spChg>
        <pc:spChg chg="add mod">
          <ac:chgData name="yoonyh1113@gmail.com" userId="037ecb191dc74858" providerId="LiveId" clId="{2D48732E-726D-475C-A208-69EC17FF4D68}" dt="2022-11-10T01:38:49.169" v="4361" actId="1076"/>
          <ac:spMkLst>
            <pc:docMk/>
            <pc:sldMk cId="1378744123" sldId="270"/>
            <ac:spMk id="13" creationId="{EB078852-ED73-6A34-52A7-AD519B2E5F5D}"/>
          </ac:spMkLst>
        </pc:spChg>
        <pc:picChg chg="add del mod">
          <ac:chgData name="yoonyh1113@gmail.com" userId="037ecb191dc74858" providerId="LiveId" clId="{2D48732E-726D-475C-A208-69EC17FF4D68}" dt="2022-11-09T15:27:34.544" v="2264" actId="478"/>
          <ac:picMkLst>
            <pc:docMk/>
            <pc:sldMk cId="1378744123" sldId="270"/>
            <ac:picMk id="2" creationId="{0018F070-89E7-6453-E02B-146EE0DBD4D3}"/>
          </ac:picMkLst>
        </pc:picChg>
        <pc:picChg chg="add mod ord">
          <ac:chgData name="yoonyh1113@gmail.com" userId="037ecb191dc74858" providerId="LiveId" clId="{2D48732E-726D-475C-A208-69EC17FF4D68}" dt="2022-11-10T00:54:03.099" v="4071" actId="1076"/>
          <ac:picMkLst>
            <pc:docMk/>
            <pc:sldMk cId="1378744123" sldId="270"/>
            <ac:picMk id="2" creationId="{3FB2BDB8-B8D4-7070-BAA1-9AB0F28AC470}"/>
          </ac:picMkLst>
        </pc:picChg>
        <pc:picChg chg="add del mod">
          <ac:chgData name="yoonyh1113@gmail.com" userId="037ecb191dc74858" providerId="LiveId" clId="{2D48732E-726D-475C-A208-69EC17FF4D68}" dt="2022-11-10T00:53:57.541" v="4070" actId="478"/>
          <ac:picMkLst>
            <pc:docMk/>
            <pc:sldMk cId="1378744123" sldId="270"/>
            <ac:picMk id="3" creationId="{57EF831C-5021-4FCC-4993-FB552C3E2F8A}"/>
          </ac:picMkLst>
        </pc:picChg>
        <pc:picChg chg="del">
          <ac:chgData name="yoonyh1113@gmail.com" userId="037ecb191dc74858" providerId="LiveId" clId="{2D48732E-726D-475C-A208-69EC17FF4D68}" dt="2022-11-09T15:10:55.192" v="2099" actId="478"/>
          <ac:picMkLst>
            <pc:docMk/>
            <pc:sldMk cId="1378744123" sldId="270"/>
            <ac:picMk id="3" creationId="{ED80749E-838D-AF47-C10A-CF95BBAA2338}"/>
          </ac:picMkLst>
        </pc:picChg>
        <pc:picChg chg="del">
          <ac:chgData name="yoonyh1113@gmail.com" userId="037ecb191dc74858" providerId="LiveId" clId="{2D48732E-726D-475C-A208-69EC17FF4D68}" dt="2022-11-09T15:10:54.726" v="2098" actId="478"/>
          <ac:picMkLst>
            <pc:docMk/>
            <pc:sldMk cId="1378744123" sldId="270"/>
            <ac:picMk id="6" creationId="{D2FC08D6-AC4F-3F07-6236-BBF5957409BB}"/>
          </ac:picMkLst>
        </pc:picChg>
        <pc:picChg chg="del">
          <ac:chgData name="yoonyh1113@gmail.com" userId="037ecb191dc74858" providerId="LiveId" clId="{2D48732E-726D-475C-A208-69EC17FF4D68}" dt="2022-11-09T15:10:54.150" v="2097" actId="478"/>
          <ac:picMkLst>
            <pc:docMk/>
            <pc:sldMk cId="1378744123" sldId="270"/>
            <ac:picMk id="7" creationId="{6C8E35D0-99A6-B712-1FD1-A892A7BD2800}"/>
          </ac:picMkLst>
        </pc:picChg>
        <pc:picChg chg="add mod">
          <ac:chgData name="yoonyh1113@gmail.com" userId="037ecb191dc74858" providerId="LiveId" clId="{2D48732E-726D-475C-A208-69EC17FF4D68}" dt="2022-11-10T01:02:34.802" v="4306" actId="1076"/>
          <ac:picMkLst>
            <pc:docMk/>
            <pc:sldMk cId="1378744123" sldId="270"/>
            <ac:picMk id="7" creationId="{8F4EEE15-8961-3367-5E18-07A5BE7168C0}"/>
          </ac:picMkLst>
        </pc:picChg>
        <pc:picChg chg="add del mod">
          <ac:chgData name="yoonyh1113@gmail.com" userId="037ecb191dc74858" providerId="LiveId" clId="{2D48732E-726D-475C-A208-69EC17FF4D68}" dt="2022-11-10T00:10:36.189" v="3646" actId="478"/>
          <ac:picMkLst>
            <pc:docMk/>
            <pc:sldMk cId="1378744123" sldId="270"/>
            <ac:picMk id="11" creationId="{04320797-FE5B-4A13-37E5-07F356C84A4C}"/>
          </ac:picMkLst>
        </pc:picChg>
      </pc:sldChg>
      <pc:sldChg chg="addSp modSp add mod">
        <pc:chgData name="yoonyh1113@gmail.com" userId="037ecb191dc74858" providerId="LiveId" clId="{2D48732E-726D-475C-A208-69EC17FF4D68}" dt="2022-11-10T01:42:12.016" v="4476" actId="1076"/>
        <pc:sldMkLst>
          <pc:docMk/>
          <pc:sldMk cId="1055132588" sldId="271"/>
        </pc:sldMkLst>
        <pc:spChg chg="mod">
          <ac:chgData name="yoonyh1113@gmail.com" userId="037ecb191dc74858" providerId="LiveId" clId="{2D48732E-726D-475C-A208-69EC17FF4D68}" dt="2022-11-10T01:40:33.072" v="4427" actId="20577"/>
          <ac:spMkLst>
            <pc:docMk/>
            <pc:sldMk cId="1055132588" sldId="271"/>
            <ac:spMk id="4" creationId="{8505FC3C-4EDF-3EE4-F939-C422D990F55F}"/>
          </ac:spMkLst>
        </pc:spChg>
        <pc:spChg chg="add mod">
          <ac:chgData name="yoonyh1113@gmail.com" userId="037ecb191dc74858" providerId="LiveId" clId="{2D48732E-726D-475C-A208-69EC17FF4D68}" dt="2022-11-10T01:42:10.305" v="4475"/>
          <ac:spMkLst>
            <pc:docMk/>
            <pc:sldMk cId="1055132588" sldId="271"/>
            <ac:spMk id="7" creationId="{87B3F4F9-77A2-3911-6657-511F44F79D35}"/>
          </ac:spMkLst>
        </pc:spChg>
        <pc:spChg chg="add mod">
          <ac:chgData name="yoonyh1113@gmail.com" userId="037ecb191dc74858" providerId="LiveId" clId="{2D48732E-726D-475C-A208-69EC17FF4D68}" dt="2022-11-10T01:41:08.675" v="4437" actId="1076"/>
          <ac:spMkLst>
            <pc:docMk/>
            <pc:sldMk cId="1055132588" sldId="271"/>
            <ac:spMk id="8" creationId="{9456D317-3BF3-9A35-7F8B-835BE8B21651}"/>
          </ac:spMkLst>
        </pc:spChg>
        <pc:spChg chg="add mod">
          <ac:chgData name="yoonyh1113@gmail.com" userId="037ecb191dc74858" providerId="LiveId" clId="{2D48732E-726D-475C-A208-69EC17FF4D68}" dt="2022-11-10T01:40:57.866" v="4432" actId="20577"/>
          <ac:spMkLst>
            <pc:docMk/>
            <pc:sldMk cId="1055132588" sldId="271"/>
            <ac:spMk id="9" creationId="{1341850D-69BE-44D9-F4AE-E1C3F3BED91E}"/>
          </ac:spMkLst>
        </pc:spChg>
        <pc:spChg chg="add mod">
          <ac:chgData name="yoonyh1113@gmail.com" userId="037ecb191dc74858" providerId="LiveId" clId="{2D48732E-726D-475C-A208-69EC17FF4D68}" dt="2022-11-10T01:42:12.016" v="4476" actId="1076"/>
          <ac:spMkLst>
            <pc:docMk/>
            <pc:sldMk cId="1055132588" sldId="271"/>
            <ac:spMk id="11" creationId="{7E043FDB-11B1-0737-6A8A-6F5EA9EC5E09}"/>
          </ac:spMkLst>
        </pc:spChg>
        <pc:picChg chg="add mod modCrop">
          <ac:chgData name="yoonyh1113@gmail.com" userId="037ecb191dc74858" providerId="LiveId" clId="{2D48732E-726D-475C-A208-69EC17FF4D68}" dt="2022-11-10T01:41:07.289" v="4436" actId="1076"/>
          <ac:picMkLst>
            <pc:docMk/>
            <pc:sldMk cId="1055132588" sldId="271"/>
            <ac:picMk id="2" creationId="{6BEBC706-FA66-A234-2EA9-5B245C20221B}"/>
          </ac:picMkLst>
        </pc:picChg>
        <pc:picChg chg="add mod">
          <ac:chgData name="yoonyh1113@gmail.com" userId="037ecb191dc74858" providerId="LiveId" clId="{2D48732E-726D-475C-A208-69EC17FF4D68}" dt="2022-11-10T01:01:49.833" v="4303" actId="1076"/>
          <ac:picMkLst>
            <pc:docMk/>
            <pc:sldMk cId="1055132588" sldId="271"/>
            <ac:picMk id="3" creationId="{7DA9DBC1-8D75-62E4-7B5A-C2BF3FEB34CD}"/>
          </ac:picMkLst>
        </pc:picChg>
      </pc:sldChg>
      <pc:sldChg chg="addSp modSp add mod ord">
        <pc:chgData name="yoonyh1113@gmail.com" userId="037ecb191dc74858" providerId="LiveId" clId="{2D48732E-726D-475C-A208-69EC17FF4D68}" dt="2022-11-10T01:40:22.827" v="4423" actId="20577"/>
        <pc:sldMkLst>
          <pc:docMk/>
          <pc:sldMk cId="3757333264" sldId="272"/>
        </pc:sldMkLst>
        <pc:spChg chg="add mod ord">
          <ac:chgData name="yoonyh1113@gmail.com" userId="037ecb191dc74858" providerId="LiveId" clId="{2D48732E-726D-475C-A208-69EC17FF4D68}" dt="2022-11-10T00:59:06.824" v="4210" actId="1076"/>
          <ac:spMkLst>
            <pc:docMk/>
            <pc:sldMk cId="3757333264" sldId="272"/>
            <ac:spMk id="2" creationId="{A8FDCA09-57DA-9EFF-E6C5-BDFFCAFE2D45}"/>
          </ac:spMkLst>
        </pc:spChg>
        <pc:spChg chg="add mod ord">
          <ac:chgData name="yoonyh1113@gmail.com" userId="037ecb191dc74858" providerId="LiveId" clId="{2D48732E-726D-475C-A208-69EC17FF4D68}" dt="2022-11-10T00:59:46.632" v="4216" actId="1076"/>
          <ac:spMkLst>
            <pc:docMk/>
            <pc:sldMk cId="3757333264" sldId="272"/>
            <ac:spMk id="3" creationId="{A2B295E8-058A-2FB3-D82A-EA0175B983C5}"/>
          </ac:spMkLst>
        </pc:spChg>
        <pc:spChg chg="mod">
          <ac:chgData name="yoonyh1113@gmail.com" userId="037ecb191dc74858" providerId="LiveId" clId="{2D48732E-726D-475C-A208-69EC17FF4D68}" dt="2022-11-10T01:40:22.827" v="4423" actId="20577"/>
          <ac:spMkLst>
            <pc:docMk/>
            <pc:sldMk cId="3757333264" sldId="272"/>
            <ac:spMk id="4" creationId="{8505FC3C-4EDF-3EE4-F939-C422D990F55F}"/>
          </ac:spMkLst>
        </pc:spChg>
        <pc:spChg chg="add mod">
          <ac:chgData name="yoonyh1113@gmail.com" userId="037ecb191dc74858" providerId="LiveId" clId="{2D48732E-726D-475C-A208-69EC17FF4D68}" dt="2022-11-10T01:00:51.304" v="4251" actId="1076"/>
          <ac:spMkLst>
            <pc:docMk/>
            <pc:sldMk cId="3757333264" sldId="272"/>
            <ac:spMk id="8" creationId="{7275F7A5-6004-CCFE-6FDB-888DE96BCA43}"/>
          </ac:spMkLst>
        </pc:spChg>
        <pc:spChg chg="add mod">
          <ac:chgData name="yoonyh1113@gmail.com" userId="037ecb191dc74858" providerId="LiveId" clId="{2D48732E-726D-475C-A208-69EC17FF4D68}" dt="2022-11-10T01:01:16.572" v="4296" actId="1076"/>
          <ac:spMkLst>
            <pc:docMk/>
            <pc:sldMk cId="3757333264" sldId="272"/>
            <ac:spMk id="9" creationId="{61F3DD48-BE4F-4B92-D31A-B3353FD519EC}"/>
          </ac:spMkLst>
        </pc:spChg>
        <pc:picChg chg="add mod">
          <ac:chgData name="yoonyh1113@gmail.com" userId="037ecb191dc74858" providerId="LiveId" clId="{2D48732E-726D-475C-A208-69EC17FF4D68}" dt="2022-11-10T00:59:13.470" v="4211" actId="1076"/>
          <ac:picMkLst>
            <pc:docMk/>
            <pc:sldMk cId="3757333264" sldId="272"/>
            <ac:picMk id="6" creationId="{23CC1149-7552-7270-5AAA-8B9B125180E2}"/>
          </ac:picMkLst>
        </pc:picChg>
        <pc:picChg chg="add mod">
          <ac:chgData name="yoonyh1113@gmail.com" userId="037ecb191dc74858" providerId="LiveId" clId="{2D48732E-726D-475C-A208-69EC17FF4D68}" dt="2022-11-10T01:00:18.929" v="4217" actId="1076"/>
          <ac:picMkLst>
            <pc:docMk/>
            <pc:sldMk cId="3757333264" sldId="272"/>
            <ac:picMk id="7" creationId="{97E62675-53FF-3370-0020-7D8243539B4F}"/>
          </ac:picMkLst>
        </pc:picChg>
      </pc:sldChg>
      <pc:sldChg chg="addSp delSp modSp new mod">
        <pc:chgData name="yoonyh1113@gmail.com" userId="037ecb191dc74858" providerId="LiveId" clId="{2D48732E-726D-475C-A208-69EC17FF4D68}" dt="2022-11-18T11:56:01.531" v="4851" actId="1076"/>
        <pc:sldMkLst>
          <pc:docMk/>
          <pc:sldMk cId="2861986190" sldId="273"/>
        </pc:sldMkLst>
        <pc:spChg chg="mod">
          <ac:chgData name="yoonyh1113@gmail.com" userId="037ecb191dc74858" providerId="LiveId" clId="{2D48732E-726D-475C-A208-69EC17FF4D68}" dt="2022-11-18T11:53:14.971" v="4838" actId="1076"/>
          <ac:spMkLst>
            <pc:docMk/>
            <pc:sldMk cId="2861986190" sldId="273"/>
            <ac:spMk id="2" creationId="{D2203CD6-6841-C999-9D36-E1F4A5FF05D1}"/>
          </ac:spMkLst>
        </pc:spChg>
        <pc:spChg chg="del">
          <ac:chgData name="yoonyh1113@gmail.com" userId="037ecb191dc74858" providerId="LiveId" clId="{2D48732E-726D-475C-A208-69EC17FF4D68}" dt="2022-11-18T11:54:50.052" v="4839"/>
          <ac:spMkLst>
            <pc:docMk/>
            <pc:sldMk cId="2861986190" sldId="273"/>
            <ac:spMk id="3" creationId="{5F887CC0-E4F6-2530-1FD1-64607F7ACD0A}"/>
          </ac:spMkLst>
        </pc:spChg>
        <pc:spChg chg="add mod ord">
          <ac:chgData name="yoonyh1113@gmail.com" userId="037ecb191dc74858" providerId="LiveId" clId="{2D48732E-726D-475C-A208-69EC17FF4D68}" dt="2022-11-18T11:56:01.531" v="4851" actId="1076"/>
          <ac:spMkLst>
            <pc:docMk/>
            <pc:sldMk cId="2861986190" sldId="273"/>
            <ac:spMk id="8" creationId="{734B276D-9C44-5EFE-9E9C-181B2F834F3A}"/>
          </ac:spMkLst>
        </pc:spChg>
        <pc:picChg chg="add mod">
          <ac:chgData name="yoonyh1113@gmail.com" userId="037ecb191dc74858" providerId="LiveId" clId="{2D48732E-726D-475C-A208-69EC17FF4D68}" dt="2022-11-18T11:56:01.531" v="4851" actId="1076"/>
          <ac:picMkLst>
            <pc:docMk/>
            <pc:sldMk cId="2861986190" sldId="273"/>
            <ac:picMk id="6" creationId="{9A554B0E-3A50-13DA-8F67-D318B0B63748}"/>
          </ac:picMkLst>
        </pc:picChg>
        <pc:picChg chg="add del mod">
          <ac:chgData name="yoonyh1113@gmail.com" userId="037ecb191dc74858" providerId="LiveId" clId="{2D48732E-726D-475C-A208-69EC17FF4D68}" dt="2022-11-18T11:55:12.692" v="4843" actId="478"/>
          <ac:picMkLst>
            <pc:docMk/>
            <pc:sldMk cId="2861986190" sldId="273"/>
            <ac:picMk id="7" creationId="{3741AD1A-3750-2C24-88FB-A1B3004A0A99}"/>
          </ac:picMkLst>
        </pc:picChg>
        <pc:cxnChg chg="add mod">
          <ac:chgData name="yoonyh1113@gmail.com" userId="037ecb191dc74858" providerId="LiveId" clId="{2D48732E-726D-475C-A208-69EC17FF4D68}" dt="2022-11-18T11:52:33.647" v="4808"/>
          <ac:cxnSpMkLst>
            <pc:docMk/>
            <pc:sldMk cId="2861986190" sldId="273"/>
            <ac:cxnSpMk id="4" creationId="{99CEB82B-AA0E-BECE-4619-6296CAAF1BCB}"/>
          </ac:cxnSpMkLst>
        </pc:cxnChg>
      </pc:sldChg>
      <pc:sldChg chg="new del">
        <pc:chgData name="yoonyh1113@gmail.com" userId="037ecb191dc74858" providerId="LiveId" clId="{2D48732E-726D-475C-A208-69EC17FF4D68}" dt="2022-11-18T11:37:14.751" v="4502" actId="47"/>
        <pc:sldMkLst>
          <pc:docMk/>
          <pc:sldMk cId="3640506960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9E84C-3DE7-8F58-6259-208B9337E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83C94-51F2-0C84-FD35-2179F0364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D260A-51DD-7D3F-03BD-8DCBB80A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5F198-5002-94B5-701A-E1173148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91341-7B75-905B-8C77-0EF05CE0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287BE-8512-15DD-0909-914C817D7ACD}"/>
              </a:ext>
            </a:extLst>
          </p:cNvPr>
          <p:cNvSpPr/>
          <p:nvPr userDrawn="1"/>
        </p:nvSpPr>
        <p:spPr>
          <a:xfrm>
            <a:off x="-17079" y="-19707"/>
            <a:ext cx="12226158" cy="68777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955AAAC5-68EA-E42B-02F7-218F6B30C0B8}"/>
              </a:ext>
            </a:extLst>
          </p:cNvPr>
          <p:cNvSpPr/>
          <p:nvPr userDrawn="1"/>
        </p:nvSpPr>
        <p:spPr>
          <a:xfrm flipV="1">
            <a:off x="-34158" y="-20335"/>
            <a:ext cx="12226158" cy="6877708"/>
          </a:xfrm>
          <a:prstGeom prst="snip2DiagRect">
            <a:avLst>
              <a:gd name="adj1" fmla="val 0"/>
              <a:gd name="adj2" fmla="val 37679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F70A6EA9-3CF2-CF4B-DA33-CE9149634E90}"/>
              </a:ext>
            </a:extLst>
          </p:cNvPr>
          <p:cNvSpPr txBox="1">
            <a:spLocks/>
          </p:cNvSpPr>
          <p:nvPr userDrawn="1"/>
        </p:nvSpPr>
        <p:spPr>
          <a:xfrm>
            <a:off x="1430528" y="410758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BF85FB-046C-380E-BDCD-78851F0CC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32737"/>
            <a:ext cx="1884387" cy="109778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A81DFEF1-7FCB-C62F-D09B-4154E3B8FE3E}"/>
              </a:ext>
            </a:extLst>
          </p:cNvPr>
          <p:cNvSpPr txBox="1">
            <a:spLocks/>
          </p:cNvSpPr>
          <p:nvPr userDrawn="1"/>
        </p:nvSpPr>
        <p:spPr>
          <a:xfrm>
            <a:off x="2209800" y="2892561"/>
            <a:ext cx="4351213" cy="1053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8E6D6C-E47F-488C-20F0-CFE9F8517120}"/>
              </a:ext>
            </a:extLst>
          </p:cNvPr>
          <p:cNvCxnSpPr/>
          <p:nvPr userDrawn="1"/>
        </p:nvCxnSpPr>
        <p:spPr>
          <a:xfrm>
            <a:off x="1267968" y="2117957"/>
            <a:ext cx="0" cy="24587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CCF669-606A-6015-4F3D-24FA74DDF04A}"/>
              </a:ext>
            </a:extLst>
          </p:cNvPr>
          <p:cNvCxnSpPr/>
          <p:nvPr userDrawn="1"/>
        </p:nvCxnSpPr>
        <p:spPr>
          <a:xfrm>
            <a:off x="1267968" y="2117957"/>
            <a:ext cx="0" cy="245872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D2A3A8-EFA2-E262-B8A3-9E4733C58AB7}"/>
              </a:ext>
            </a:extLst>
          </p:cNvPr>
          <p:cNvCxnSpPr/>
          <p:nvPr userDrawn="1"/>
        </p:nvCxnSpPr>
        <p:spPr>
          <a:xfrm>
            <a:off x="1272032" y="2117957"/>
            <a:ext cx="1440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7020DA-1918-FD49-0F2C-7DE343A2A7EA}"/>
              </a:ext>
            </a:extLst>
          </p:cNvPr>
          <p:cNvCxnSpPr/>
          <p:nvPr userDrawn="1"/>
        </p:nvCxnSpPr>
        <p:spPr>
          <a:xfrm>
            <a:off x="1267968" y="4576677"/>
            <a:ext cx="144000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C27557-15DB-BF62-BC5D-8FF51B7C1D4D}"/>
              </a:ext>
            </a:extLst>
          </p:cNvPr>
          <p:cNvCxnSpPr/>
          <p:nvPr userDrawn="1"/>
        </p:nvCxnSpPr>
        <p:spPr>
          <a:xfrm>
            <a:off x="2707968" y="2117957"/>
            <a:ext cx="0" cy="630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6A1BD2-388E-10BA-F9A8-A148A473AA3B}"/>
              </a:ext>
            </a:extLst>
          </p:cNvPr>
          <p:cNvCxnSpPr/>
          <p:nvPr userDrawn="1"/>
        </p:nvCxnSpPr>
        <p:spPr>
          <a:xfrm flipV="1">
            <a:off x="2707968" y="3946677"/>
            <a:ext cx="0" cy="630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1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D6292-7900-DD7D-C111-06AE0919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521070-A6DB-1727-8F54-51D68E6A1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34226-C064-7254-8763-A5463637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D7AE9-9169-90FD-422A-7F3882AF4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C5B034-5C5D-3460-D204-2152B227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AA9B2E-26B2-0345-66BB-3689DFBAAB15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8A5AA3-741D-2479-034C-55F925686D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C7F3F7-450B-9762-0992-C4E438DA3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00925D-95EB-BF5A-AC8B-659E08B5E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B6B2F-C46D-D71F-D3F7-2673D7BB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1983B-07F2-EFF7-0E93-A248DD0B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031ED-4F5A-A626-E80F-E85A1FD9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AD11BE-3E95-CC9E-9624-038006CD4B54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F502B9-8EEF-EA52-0A75-D74FAF204C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6F179-2FBB-7503-803E-2C76336C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EA730-0352-AC8A-6013-F60B2BF71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1BD22-7707-9F5F-F37A-3ADD1442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77609-3C66-8630-639E-7B0708FA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D7672-56B8-E8EB-D0C8-168D7354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3D407A-A732-7A7E-2E08-E806B6AA81EF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9CAAE6-51BB-EF27-47D5-3D7606505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1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B991-A281-C3A6-1A11-D077E666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AD73D-B5E7-75E2-ECE4-17F9FB51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F91492-9A42-AFFF-D40B-C1A75CA7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30B7A-02FA-0CBA-DA24-DB12FCCC1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19539-15A6-28C9-F477-F382AE8E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ED477C-7409-A748-587A-7A18240EFB06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대각선 방향 모서리 8">
            <a:extLst>
              <a:ext uri="{FF2B5EF4-FFF2-40B4-BE49-F238E27FC236}">
                <a16:creationId xmlns:a16="http://schemas.microsoft.com/office/drawing/2014/main" id="{8547706A-9C65-603C-82D6-4BDBF9E86D59}"/>
              </a:ext>
            </a:extLst>
          </p:cNvPr>
          <p:cNvSpPr/>
          <p:nvPr userDrawn="1"/>
        </p:nvSpPr>
        <p:spPr>
          <a:xfrm flipV="1">
            <a:off x="-34158" y="-27590"/>
            <a:ext cx="12226158" cy="6877708"/>
          </a:xfrm>
          <a:prstGeom prst="snip2DiagRect">
            <a:avLst>
              <a:gd name="adj1" fmla="val 0"/>
              <a:gd name="adj2" fmla="val 37679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FBBD8-622D-2377-65D8-404EDBC1B917}"/>
              </a:ext>
            </a:extLst>
          </p:cNvPr>
          <p:cNvSpPr txBox="1"/>
          <p:nvPr userDrawn="1"/>
        </p:nvSpPr>
        <p:spPr>
          <a:xfrm>
            <a:off x="2559269" y="2506646"/>
            <a:ext cx="7039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YOU!</a:t>
            </a:r>
            <a:endParaRPr lang="ko-KR" altLang="en-US" sz="6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8399E4-4864-2D3B-E5D5-D13DCAADB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5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76BE9-B06E-65D8-6BA8-66AC5DF0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480367-FD6B-CDD2-35BF-BAF18B002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4D68DC-04BA-651D-FB79-84FACBA8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9DD809-70A7-B8AB-B4C2-56A7B9D5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E3CAC3-7D84-E181-AF44-9E226E88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1CEB8-5CAA-5995-B428-1B26A77A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438313-545D-D22F-E7AF-2C088AC217BD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A682AD-4FE3-1FDC-7A62-749C4DCD3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4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2DEF3-6CB5-8457-999C-CED20106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186DE4-83C6-886C-3B5F-8D5491331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5FCD47-6D53-1067-21FB-5815A375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7F63EF-7ACA-AA01-F48F-CCA37FFA6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11CD1D-51CC-C899-B1ED-1F15C1844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2833C0-7E48-A828-22EE-D1C20A91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A0B2E-B851-ADDE-029D-17E2D19B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6E8A84-22BE-E7F2-03A0-FFF8298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12F143-7ACB-BBC4-71B7-18E539A0D978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7C32B-E914-A650-8AEA-80C2489FF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2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CAF61-B27B-47EE-4F7D-CB90BF27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256A7C-8638-67AC-0F7C-1C242E19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970E0A-5FF7-8A30-FE16-5E85E535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8A3A52-0A40-C95A-E013-1A8068CC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F6DA8A-0BAB-E901-9646-8BAC643D2E20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A902B3-F89C-030E-62A8-A8A3D62AC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4663AD-94A0-8609-826B-E0CE0F13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7ECCAF-AFBC-5342-364C-E39782B5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D02B1-9CA2-07CD-1E83-54D7C059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0690D5-31A5-20E9-6945-619DF869953B}"/>
              </a:ext>
            </a:extLst>
          </p:cNvPr>
          <p:cNvSpPr/>
          <p:nvPr userDrawn="1"/>
        </p:nvSpPr>
        <p:spPr>
          <a:xfrm>
            <a:off x="0" y="-55179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0326BA-0031-116F-AEA4-5A0BFDBC8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9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9747E-CF02-86AC-79CE-777A841C8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1ED12-18FB-6868-C8D5-B7CF9CC93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281B6-680F-54CF-FD02-18971039C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C3A3E4-7365-E436-D156-2BE1C871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37DAE-0081-741E-FE8D-0179F83A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5E9D7-C2BB-4BE8-DCB3-937EB203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1339C9-6065-C7F4-F0D6-0CDFB5CBE0C3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61B048-E19B-2349-A55B-B211290CEF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0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EE5B8-3009-D1DE-1801-085CAD3F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CE6FA4-2D28-F9E7-232B-D694223EC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56867-A229-D93F-015D-71CB705E2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A8051-8091-9054-DDD8-89C217EB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CF283-15C3-FF84-684C-A96FEAF1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7E213-1E30-39C9-596A-D1DFE0D3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F5577A-4195-51E3-0C59-E5C087A625F3}"/>
              </a:ext>
            </a:extLst>
          </p:cNvPr>
          <p:cNvSpPr/>
          <p:nvPr userDrawn="1"/>
        </p:nvSpPr>
        <p:spPr>
          <a:xfrm>
            <a:off x="0" y="-27590"/>
            <a:ext cx="12192000" cy="6913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049238-1328-04AE-854D-F8C2730F2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14" y="5652444"/>
            <a:ext cx="1884387" cy="10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1235CB-89D5-9DF5-BF83-EFC4C9E8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0FA5A5-05D9-442A-5804-96D14F3B0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C0609-2C1B-CF91-9401-33A364312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136C-9525-4FC7-9858-668C19688284}" type="datetimeFigureOut">
              <a:rPr lang="ko-KR" altLang="en-US" smtClean="0"/>
              <a:t>2022-11-19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7ED13-EAF9-E848-CEC5-165740B5A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8782B-D9A9-297E-D454-2967C9704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B09D2-A2E7-4CF3-9871-739D44171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9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11D7-55CD-83E2-F31B-8DA81103B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4371"/>
            <a:ext cx="9144000" cy="114907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 OVERVIEW OF C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2D9590-EE11-0E19-9400-0B8238D0B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593" y="4074128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11783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-31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컴파일러 설치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(GCC)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288721" y="965644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3CC1149-7552-7270-5AAA-8B9B12518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3" y="1484756"/>
            <a:ext cx="4759127" cy="4126624"/>
          </a:xfrm>
          <a:prstGeom prst="rect">
            <a:avLst/>
          </a:prstGeom>
        </p:spPr>
      </p:pic>
      <p:sp>
        <p:nvSpPr>
          <p:cNvPr id="2" name="육각형 1">
            <a:extLst>
              <a:ext uri="{FF2B5EF4-FFF2-40B4-BE49-F238E27FC236}">
                <a16:creationId xmlns:a16="http://schemas.microsoft.com/office/drawing/2014/main" id="{A8FDCA09-57DA-9EFF-E6C5-BDFFCAFE2D45}"/>
              </a:ext>
            </a:extLst>
          </p:cNvPr>
          <p:cNvSpPr/>
          <p:nvPr/>
        </p:nvSpPr>
        <p:spPr>
          <a:xfrm>
            <a:off x="4703533" y="1246620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E62675-53FF-3370-0020-7D824353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9845"/>
            <a:ext cx="4967780" cy="3883788"/>
          </a:xfrm>
          <a:prstGeom prst="rect">
            <a:avLst/>
          </a:prstGeom>
        </p:spPr>
      </p:pic>
      <p:sp>
        <p:nvSpPr>
          <p:cNvPr id="3" name="육각형 2">
            <a:extLst>
              <a:ext uri="{FF2B5EF4-FFF2-40B4-BE49-F238E27FC236}">
                <a16:creationId xmlns:a16="http://schemas.microsoft.com/office/drawing/2014/main" id="{A2B295E8-058A-2FB3-D82A-EA0175B983C5}"/>
              </a:ext>
            </a:extLst>
          </p:cNvPr>
          <p:cNvSpPr/>
          <p:nvPr/>
        </p:nvSpPr>
        <p:spPr>
          <a:xfrm>
            <a:off x="10600960" y="1294069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5F7A5-6004-CCFE-6FDB-888DE96BCA43}"/>
              </a:ext>
            </a:extLst>
          </p:cNvPr>
          <p:cNvSpPr txBox="1"/>
          <p:nvPr/>
        </p:nvSpPr>
        <p:spPr>
          <a:xfrm>
            <a:off x="1444012" y="5943030"/>
            <a:ext cx="325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에서 속성 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3DD48-BE4F-4B92-D31A-B3353FD519EC}"/>
              </a:ext>
            </a:extLst>
          </p:cNvPr>
          <p:cNvSpPr txBox="1"/>
          <p:nvPr/>
        </p:nvSpPr>
        <p:spPr>
          <a:xfrm>
            <a:off x="7282354" y="5928253"/>
            <a:ext cx="325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고급 시스템 설정 클릭</a:t>
            </a:r>
          </a:p>
        </p:txBody>
      </p:sp>
    </p:spTree>
    <p:extLst>
      <p:ext uri="{BB962C8B-B14F-4D97-AF65-F5344CB8AC3E}">
        <p14:creationId xmlns:p14="http://schemas.microsoft.com/office/powerpoint/2010/main" val="375733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B2BDB8-B8D4-7070-BAA1-9AB0F28A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68" y="1294069"/>
            <a:ext cx="4456230" cy="422548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-31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컴파일러 설치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(GCC)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288721" y="965644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육각형 5">
            <a:extLst>
              <a:ext uri="{FF2B5EF4-FFF2-40B4-BE49-F238E27FC236}">
                <a16:creationId xmlns:a16="http://schemas.microsoft.com/office/drawing/2014/main" id="{6E1FB0B2-2503-744B-7DDA-95B7F43B612C}"/>
              </a:ext>
            </a:extLst>
          </p:cNvPr>
          <p:cNvSpPr/>
          <p:nvPr/>
        </p:nvSpPr>
        <p:spPr>
          <a:xfrm>
            <a:off x="10445677" y="1041778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endParaRPr lang="ko-KR" altLang="en-US" sz="3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4EEE15-8961-3367-5E18-07A5BE71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25" y="1294069"/>
            <a:ext cx="3706668" cy="4123668"/>
          </a:xfrm>
          <a:prstGeom prst="rect">
            <a:avLst/>
          </a:prstGeom>
        </p:spPr>
      </p:pic>
      <p:sp>
        <p:nvSpPr>
          <p:cNvPr id="12" name="육각형 11">
            <a:extLst>
              <a:ext uri="{FF2B5EF4-FFF2-40B4-BE49-F238E27FC236}">
                <a16:creationId xmlns:a16="http://schemas.microsoft.com/office/drawing/2014/main" id="{E733CCF3-9F3E-96D9-565E-A553D040D362}"/>
              </a:ext>
            </a:extLst>
          </p:cNvPr>
          <p:cNvSpPr/>
          <p:nvPr/>
        </p:nvSpPr>
        <p:spPr>
          <a:xfrm>
            <a:off x="4284333" y="1113016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0F80F-71FD-8D91-C0C5-92ECEDB08999}"/>
              </a:ext>
            </a:extLst>
          </p:cNvPr>
          <p:cNvSpPr txBox="1"/>
          <p:nvPr/>
        </p:nvSpPr>
        <p:spPr>
          <a:xfrm>
            <a:off x="1386050" y="5892356"/>
            <a:ext cx="325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고급 탭에서 환경 변수 클릭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78852-ED73-6A34-52A7-AD519B2E5F5D}"/>
              </a:ext>
            </a:extLst>
          </p:cNvPr>
          <p:cNvSpPr txBox="1"/>
          <p:nvPr/>
        </p:nvSpPr>
        <p:spPr>
          <a:xfrm>
            <a:off x="6347593" y="5923887"/>
            <a:ext cx="621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 변수에서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path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누른 뒤 편집 클릭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7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-31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컴파일러 설치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(GCC)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288721" y="965644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BEBC706-FA66-A234-2EA9-5B245C202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3" r="29943"/>
          <a:stretch/>
        </p:blipFill>
        <p:spPr>
          <a:xfrm>
            <a:off x="6304972" y="1571149"/>
            <a:ext cx="4522076" cy="3626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A9DBC1-8D75-62E4-7B5A-C2BF3FEB3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1" y="1294069"/>
            <a:ext cx="4522076" cy="4299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3F4F9-77A2-3911-6657-511F44F79D35}"/>
              </a:ext>
            </a:extLst>
          </p:cNvPr>
          <p:cNvSpPr txBox="1"/>
          <p:nvPr/>
        </p:nvSpPr>
        <p:spPr>
          <a:xfrm>
            <a:off x="-521208" y="5980099"/>
            <a:ext cx="6215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새로 만들기를 누르고 아까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gcc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있었던 경로를</a:t>
            </a:r>
            <a:endParaRPr lang="en-US" altLang="ko-KR" b="0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입력한 후 확인을 누른 다음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9456D317-3BF3-9A35-7F8B-835BE8B21651}"/>
              </a:ext>
            </a:extLst>
          </p:cNvPr>
          <p:cNvSpPr/>
          <p:nvPr/>
        </p:nvSpPr>
        <p:spPr>
          <a:xfrm>
            <a:off x="10478189" y="1268810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</a:t>
            </a:r>
            <a:endParaRPr lang="ko-KR" altLang="en-US" sz="3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1341850D-69BE-44D9-F4AE-E1C3F3BED91E}"/>
              </a:ext>
            </a:extLst>
          </p:cNvPr>
          <p:cNvSpPr/>
          <p:nvPr/>
        </p:nvSpPr>
        <p:spPr>
          <a:xfrm>
            <a:off x="4542717" y="1167924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</a:t>
            </a:r>
            <a:endParaRPr lang="ko-KR" altLang="en-US" sz="3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43FDB-11B1-0737-6A8A-6F5EA9EC5E09}"/>
              </a:ext>
            </a:extLst>
          </p:cNvPr>
          <p:cNvSpPr txBox="1"/>
          <p:nvPr/>
        </p:nvSpPr>
        <p:spPr>
          <a:xfrm>
            <a:off x="5420147" y="5950629"/>
            <a:ext cx="6473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명령 프롬프트를 열어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gcc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입력했을 때 </a:t>
            </a:r>
            <a:endParaRPr lang="en-US" altLang="ko-KR" b="0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아래와 같이 나오면 정상적으로 설치가 완료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13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34B276D-9C44-5EFE-9E9C-181B2F834F3A}"/>
              </a:ext>
            </a:extLst>
          </p:cNvPr>
          <p:cNvSpPr/>
          <p:nvPr/>
        </p:nvSpPr>
        <p:spPr>
          <a:xfrm>
            <a:off x="2546130" y="2026079"/>
            <a:ext cx="6475687" cy="3543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203CD6-6841-C999-9D36-E1F4A5FF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68" y="194528"/>
            <a:ext cx="7631176" cy="78848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Hello world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554B0E-3A50-13DA-8F67-D318B0B63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07" y="2125742"/>
            <a:ext cx="6332023" cy="3339643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CEB82B-AA0E-BECE-4619-6296CAAF1BCB}"/>
              </a:ext>
            </a:extLst>
          </p:cNvPr>
          <p:cNvCxnSpPr>
            <a:cxnSpLocks/>
          </p:cNvCxnSpPr>
          <p:nvPr/>
        </p:nvCxnSpPr>
        <p:spPr>
          <a:xfrm flipV="1">
            <a:off x="288721" y="965644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83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95D6025-12D4-C9E8-B502-233BE23C2556}"/>
              </a:ext>
            </a:extLst>
          </p:cNvPr>
          <p:cNvSpPr txBox="1">
            <a:spLocks/>
          </p:cNvSpPr>
          <p:nvPr/>
        </p:nvSpPr>
        <p:spPr>
          <a:xfrm>
            <a:off x="107451" y="355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n w="22225" cap="flat" cmpd="tri">
                  <a:solidFill>
                    <a:schemeClr val="bg1"/>
                  </a:solidFill>
                </a:ln>
                <a:solidFill>
                  <a:schemeClr val="bg1">
                    <a:alpha val="1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30A5CEA-8F28-991B-F5D8-BF0EA433709B}"/>
              </a:ext>
            </a:extLst>
          </p:cNvPr>
          <p:cNvCxnSpPr>
            <a:cxnSpLocks/>
          </p:cNvCxnSpPr>
          <p:nvPr/>
        </p:nvCxnSpPr>
        <p:spPr>
          <a:xfrm>
            <a:off x="737025" y="2531864"/>
            <a:ext cx="1764758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A22E2C-1EB0-7BD7-B1EE-A303E99F9FEF}"/>
              </a:ext>
            </a:extLst>
          </p:cNvPr>
          <p:cNvSpPr txBox="1"/>
          <p:nvPr/>
        </p:nvSpPr>
        <p:spPr>
          <a:xfrm>
            <a:off x="939339" y="3326702"/>
            <a:ext cx="174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역사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189EF-9027-688A-17D9-A8449ED06A20}"/>
              </a:ext>
            </a:extLst>
          </p:cNvPr>
          <p:cNvSpPr txBox="1"/>
          <p:nvPr/>
        </p:nvSpPr>
        <p:spPr>
          <a:xfrm>
            <a:off x="6291753" y="3326702"/>
            <a:ext cx="194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장</a:t>
            </a:r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6E3C8-61AC-E67D-5C91-1999567416B8}"/>
              </a:ext>
            </a:extLst>
          </p:cNvPr>
          <p:cNvSpPr txBox="1"/>
          <p:nvPr/>
        </p:nvSpPr>
        <p:spPr>
          <a:xfrm>
            <a:off x="9077039" y="3328797"/>
            <a:ext cx="220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컴파일러 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CB05C-B24B-C152-144B-B8B5AF561431}"/>
              </a:ext>
            </a:extLst>
          </p:cNvPr>
          <p:cNvSpPr txBox="1"/>
          <p:nvPr/>
        </p:nvSpPr>
        <p:spPr>
          <a:xfrm>
            <a:off x="3414922" y="3326702"/>
            <a:ext cx="198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컴파일러란</a:t>
            </a:r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5D683F-2932-C29A-A03F-E35CC6DD2A7A}"/>
              </a:ext>
            </a:extLst>
          </p:cNvPr>
          <p:cNvCxnSpPr>
            <a:cxnSpLocks/>
          </p:cNvCxnSpPr>
          <p:nvPr/>
        </p:nvCxnSpPr>
        <p:spPr>
          <a:xfrm>
            <a:off x="3388261" y="2531864"/>
            <a:ext cx="1764758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E2892C-23AE-2BC3-44EE-A2E179383737}"/>
              </a:ext>
            </a:extLst>
          </p:cNvPr>
          <p:cNvCxnSpPr>
            <a:cxnSpLocks/>
          </p:cNvCxnSpPr>
          <p:nvPr/>
        </p:nvCxnSpPr>
        <p:spPr>
          <a:xfrm>
            <a:off x="6268107" y="2531864"/>
            <a:ext cx="1764758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28DA591-8E4F-2DDE-7A89-AFC415E6F0A5}"/>
              </a:ext>
            </a:extLst>
          </p:cNvPr>
          <p:cNvCxnSpPr>
            <a:cxnSpLocks/>
          </p:cNvCxnSpPr>
          <p:nvPr/>
        </p:nvCxnSpPr>
        <p:spPr>
          <a:xfrm>
            <a:off x="9133214" y="2531864"/>
            <a:ext cx="1764758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68C3A1-EC37-2538-566F-68D6B81357A2}"/>
              </a:ext>
            </a:extLst>
          </p:cNvPr>
          <p:cNvSpPr txBox="1"/>
          <p:nvPr/>
        </p:nvSpPr>
        <p:spPr>
          <a:xfrm>
            <a:off x="1237589" y="1842058"/>
            <a:ext cx="174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5F901-1E8F-5045-E44B-F1EC29BC66F0}"/>
              </a:ext>
            </a:extLst>
          </p:cNvPr>
          <p:cNvSpPr txBox="1"/>
          <p:nvPr/>
        </p:nvSpPr>
        <p:spPr>
          <a:xfrm>
            <a:off x="6746325" y="1829758"/>
            <a:ext cx="174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2739BF-5853-4989-78D4-B575E65C1039}"/>
              </a:ext>
            </a:extLst>
          </p:cNvPr>
          <p:cNvSpPr txBox="1"/>
          <p:nvPr/>
        </p:nvSpPr>
        <p:spPr>
          <a:xfrm>
            <a:off x="9622221" y="1830215"/>
            <a:ext cx="174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801B3-0E30-EB98-362D-435A5F926097}"/>
              </a:ext>
            </a:extLst>
          </p:cNvPr>
          <p:cNvSpPr txBox="1"/>
          <p:nvPr/>
        </p:nvSpPr>
        <p:spPr>
          <a:xfrm>
            <a:off x="3893726" y="1815851"/>
            <a:ext cx="174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0A95EA6C-D293-0EEE-7737-7AC8951E8C4D}"/>
              </a:ext>
            </a:extLst>
          </p:cNvPr>
          <p:cNvSpPr/>
          <p:nvPr/>
        </p:nvSpPr>
        <p:spPr>
          <a:xfrm rot="10800000">
            <a:off x="1434733" y="2531864"/>
            <a:ext cx="310994" cy="30112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57D3385-F265-5260-B015-BAC18E395D2C}"/>
              </a:ext>
            </a:extLst>
          </p:cNvPr>
          <p:cNvSpPr/>
          <p:nvPr/>
        </p:nvSpPr>
        <p:spPr>
          <a:xfrm rot="10800000">
            <a:off x="4147388" y="2547704"/>
            <a:ext cx="310994" cy="30112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2C2FAAE-6CAD-AE53-760D-ED0CC544D83B}"/>
              </a:ext>
            </a:extLst>
          </p:cNvPr>
          <p:cNvSpPr/>
          <p:nvPr/>
        </p:nvSpPr>
        <p:spPr>
          <a:xfrm rot="10800000">
            <a:off x="6994989" y="2549092"/>
            <a:ext cx="310994" cy="30112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1B0A9517-1878-4B76-DBAE-304C1AD52028}"/>
              </a:ext>
            </a:extLst>
          </p:cNvPr>
          <p:cNvSpPr/>
          <p:nvPr/>
        </p:nvSpPr>
        <p:spPr>
          <a:xfrm rot="10800000">
            <a:off x="9863141" y="2549093"/>
            <a:ext cx="310994" cy="30112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0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7250B-0890-C7C6-99D2-A63D62B6A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98" y="74923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12419-3245-1EB8-BECD-F9F72F1B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0486"/>
            <a:ext cx="5320545" cy="5137440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B96983-BAF0-E7BE-B22C-CBF44BBA9D9C}"/>
              </a:ext>
            </a:extLst>
          </p:cNvPr>
          <p:cNvCxnSpPr>
            <a:cxnSpLocks/>
          </p:cNvCxnSpPr>
          <p:nvPr/>
        </p:nvCxnSpPr>
        <p:spPr>
          <a:xfrm flipV="1">
            <a:off x="312367" y="1087821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68A85FA-B6D9-F548-F54E-BD48B2752E71}"/>
              </a:ext>
            </a:extLst>
          </p:cNvPr>
          <p:cNvCxnSpPr>
            <a:cxnSpLocks/>
          </p:cNvCxnSpPr>
          <p:nvPr/>
        </p:nvCxnSpPr>
        <p:spPr>
          <a:xfrm>
            <a:off x="6589670" y="2469187"/>
            <a:ext cx="4119058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CDFC7AF-A680-0A2D-2A3F-64E791A10262}"/>
              </a:ext>
            </a:extLst>
          </p:cNvPr>
          <p:cNvCxnSpPr>
            <a:cxnSpLocks/>
          </p:cNvCxnSpPr>
          <p:nvPr/>
        </p:nvCxnSpPr>
        <p:spPr>
          <a:xfrm>
            <a:off x="6552884" y="4282285"/>
            <a:ext cx="4187375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29113-AFD5-2461-1568-8AB938930160}"/>
              </a:ext>
            </a:extLst>
          </p:cNvPr>
          <p:cNvCxnSpPr>
            <a:cxnSpLocks/>
          </p:cNvCxnSpPr>
          <p:nvPr/>
        </p:nvCxnSpPr>
        <p:spPr>
          <a:xfrm>
            <a:off x="6522689" y="6215495"/>
            <a:ext cx="4272749" cy="29388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DAF8EE-9DE7-2B03-C35B-5C2BDF0923AD}"/>
              </a:ext>
            </a:extLst>
          </p:cNvPr>
          <p:cNvSpPr/>
          <p:nvPr/>
        </p:nvSpPr>
        <p:spPr>
          <a:xfrm>
            <a:off x="5442750" y="1526485"/>
            <a:ext cx="921263" cy="864148"/>
          </a:xfrm>
          <a:prstGeom prst="rect">
            <a:avLst/>
          </a:prstGeom>
          <a:noFill/>
          <a:ln w="44450">
            <a:solidFill>
              <a:schemeClr val="bg1"/>
            </a:solidFill>
          </a:ln>
          <a:effectLst>
            <a:reflection stA="0" endPos="23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68D86B-9D53-635C-BE8D-93F2E0C6102D}"/>
              </a:ext>
            </a:extLst>
          </p:cNvPr>
          <p:cNvSpPr/>
          <p:nvPr/>
        </p:nvSpPr>
        <p:spPr>
          <a:xfrm>
            <a:off x="5442748" y="3294071"/>
            <a:ext cx="921263" cy="864148"/>
          </a:xfrm>
          <a:prstGeom prst="rect">
            <a:avLst/>
          </a:prstGeom>
          <a:noFill/>
          <a:ln w="44450">
            <a:solidFill>
              <a:schemeClr val="bg1"/>
            </a:solidFill>
          </a:ln>
          <a:effectLst>
            <a:reflection stA="0" endPos="23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146BAE-D89F-D36F-6813-7A69E13B1EFB}"/>
              </a:ext>
            </a:extLst>
          </p:cNvPr>
          <p:cNvSpPr/>
          <p:nvPr/>
        </p:nvSpPr>
        <p:spPr>
          <a:xfrm>
            <a:off x="5442748" y="5194368"/>
            <a:ext cx="921263" cy="864148"/>
          </a:xfrm>
          <a:prstGeom prst="rect">
            <a:avLst/>
          </a:prstGeom>
          <a:noFill/>
          <a:ln w="44450">
            <a:solidFill>
              <a:schemeClr val="bg1"/>
            </a:solidFill>
          </a:ln>
          <a:effectLst>
            <a:reflection stA="0" endPos="23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1F4F9-EF4C-740C-7D8E-DB1BD00192DC}"/>
              </a:ext>
            </a:extLst>
          </p:cNvPr>
          <p:cNvSpPr txBox="1"/>
          <p:nvPr/>
        </p:nvSpPr>
        <p:spPr>
          <a:xfrm>
            <a:off x="6522689" y="1673555"/>
            <a:ext cx="4432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1972년 벨 연구소의 데니스 리치가</a:t>
            </a:r>
            <a:r>
              <a: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만든 </a:t>
            </a:r>
            <a:endParaRPr lang="en-US" altLang="ko-KR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범용 프로그래밍 언어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9A91FB-657B-5D90-FFED-F04BEB7276D4}"/>
              </a:ext>
            </a:extLst>
          </p:cNvPr>
          <p:cNvSpPr txBox="1"/>
          <p:nvPr/>
        </p:nvSpPr>
        <p:spPr>
          <a:xfrm>
            <a:off x="6552884" y="3436112"/>
            <a:ext cx="4063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원래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케네스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톰슨의 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언어를 바탕으로 </a:t>
            </a:r>
            <a:endParaRPr lang="en-US" altLang="ko-KR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NB</a:t>
            </a:r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라는 언어를 만들어 냈으나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1AFA09-06FB-7D4F-6479-780C028498FF}"/>
              </a:ext>
            </a:extLst>
          </p:cNvPr>
          <p:cNvSpPr txBox="1"/>
          <p:nvPr/>
        </p:nvSpPr>
        <p:spPr>
          <a:xfrm>
            <a:off x="6644797" y="5164777"/>
            <a:ext cx="4063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NB</a:t>
            </a:r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보완이 필요하다고 생각해 </a:t>
            </a:r>
            <a:r>
              <a: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</a:t>
            </a:r>
            <a:r>
              <a:rPr lang="ko-KR" altLang="en-US" b="1" dirty="0" err="1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매커니즘과</a:t>
            </a:r>
            <a:r>
              <a:rPr lang="ko-KR" altLang="en-US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다른 언어를 제작한 게 </a:t>
            </a:r>
            <a:r>
              <a:rPr lang="en-US" altLang="ko-KR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</a:t>
            </a:r>
            <a:endParaRPr lang="ko-KR" altLang="en-US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03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호 1">
            <a:extLst>
              <a:ext uri="{FF2B5EF4-FFF2-40B4-BE49-F238E27FC236}">
                <a16:creationId xmlns:a16="http://schemas.microsoft.com/office/drawing/2014/main" id="{D64B5135-FE49-6FE2-9275-6D1F471DFC93}"/>
              </a:ext>
            </a:extLst>
          </p:cNvPr>
          <p:cNvSpPr/>
          <p:nvPr/>
        </p:nvSpPr>
        <p:spPr>
          <a:xfrm rot="10800000">
            <a:off x="1507807" y="2037068"/>
            <a:ext cx="1861312" cy="1869440"/>
          </a:xfrm>
          <a:prstGeom prst="arc">
            <a:avLst>
              <a:gd name="adj1" fmla="val 5238045"/>
              <a:gd name="adj2" fmla="val 5197659"/>
            </a:avLst>
          </a:prstGeom>
          <a:ln w="66675">
            <a:solidFill>
              <a:schemeClr val="tx1">
                <a:lumMod val="50000"/>
                <a:lumOff val="50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5050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7F80CA1-F73A-19D7-736C-8B7ED5D30895}"/>
              </a:ext>
            </a:extLst>
          </p:cNvPr>
          <p:cNvSpPr txBox="1">
            <a:spLocks/>
          </p:cNvSpPr>
          <p:nvPr/>
        </p:nvSpPr>
        <p:spPr>
          <a:xfrm>
            <a:off x="343898" y="74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역사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C461F3-1A47-3504-5519-6462B04281C5}"/>
              </a:ext>
            </a:extLst>
          </p:cNvPr>
          <p:cNvCxnSpPr>
            <a:cxnSpLocks/>
          </p:cNvCxnSpPr>
          <p:nvPr/>
        </p:nvCxnSpPr>
        <p:spPr>
          <a:xfrm flipV="1">
            <a:off x="312367" y="1087821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육각형 6">
            <a:extLst>
              <a:ext uri="{FF2B5EF4-FFF2-40B4-BE49-F238E27FC236}">
                <a16:creationId xmlns:a16="http://schemas.microsoft.com/office/drawing/2014/main" id="{C90E0F34-61D6-D463-21A8-74D602DABAD3}"/>
              </a:ext>
            </a:extLst>
          </p:cNvPr>
          <p:cNvSpPr/>
          <p:nvPr/>
        </p:nvSpPr>
        <p:spPr>
          <a:xfrm>
            <a:off x="6212778" y="2124588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74365A6E-1F41-663E-34F1-42BA408E5889}"/>
              </a:ext>
            </a:extLst>
          </p:cNvPr>
          <p:cNvSpPr/>
          <p:nvPr/>
        </p:nvSpPr>
        <p:spPr>
          <a:xfrm rot="10800000">
            <a:off x="1519459" y="2037068"/>
            <a:ext cx="1861312" cy="1869440"/>
          </a:xfrm>
          <a:prstGeom prst="arc">
            <a:avLst>
              <a:gd name="adj1" fmla="val 729100"/>
              <a:gd name="adj2" fmla="val 5197659"/>
            </a:avLst>
          </a:prstGeom>
          <a:ln w="66675">
            <a:solidFill>
              <a:schemeClr val="bg1"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5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905E0-6C00-AC05-923A-273B9A0D4264}"/>
              </a:ext>
            </a:extLst>
          </p:cNvPr>
          <p:cNvSpPr txBox="1"/>
          <p:nvPr/>
        </p:nvSpPr>
        <p:spPr>
          <a:xfrm>
            <a:off x="2017271" y="2812221"/>
            <a:ext cx="134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CC348-1414-2CAA-AB35-00DBCC6791E4}"/>
              </a:ext>
            </a:extLst>
          </p:cNvPr>
          <p:cNvSpPr txBox="1"/>
          <p:nvPr/>
        </p:nvSpPr>
        <p:spPr>
          <a:xfrm>
            <a:off x="1205677" y="4912285"/>
            <a:ext cx="262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사용되는 전체 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언어의 비율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42269E-D12A-AFB1-56E4-B2BB273085C5}"/>
              </a:ext>
            </a:extLst>
          </p:cNvPr>
          <p:cNvCxnSpPr>
            <a:cxnSpLocks/>
          </p:cNvCxnSpPr>
          <p:nvPr/>
        </p:nvCxnSpPr>
        <p:spPr>
          <a:xfrm>
            <a:off x="1570923" y="4516874"/>
            <a:ext cx="1748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육각형 11">
            <a:extLst>
              <a:ext uri="{FF2B5EF4-FFF2-40B4-BE49-F238E27FC236}">
                <a16:creationId xmlns:a16="http://schemas.microsoft.com/office/drawing/2014/main" id="{9FE28170-2766-698D-C999-637E9315DD4C}"/>
              </a:ext>
            </a:extLst>
          </p:cNvPr>
          <p:cNvSpPr/>
          <p:nvPr/>
        </p:nvSpPr>
        <p:spPr>
          <a:xfrm>
            <a:off x="5495689" y="3375013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72E698AE-BF97-2F08-1A56-1380D4D02A4B}"/>
              </a:ext>
            </a:extLst>
          </p:cNvPr>
          <p:cNvSpPr/>
          <p:nvPr/>
        </p:nvSpPr>
        <p:spPr>
          <a:xfrm>
            <a:off x="6252818" y="2931039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253CD43E-2FC1-E670-AE45-FB351B39645C}"/>
              </a:ext>
            </a:extLst>
          </p:cNvPr>
          <p:cNvSpPr/>
          <p:nvPr/>
        </p:nvSpPr>
        <p:spPr>
          <a:xfrm>
            <a:off x="4726909" y="2971788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E9A579C3-C38C-3E5E-39C2-0DC315897D21}"/>
              </a:ext>
            </a:extLst>
          </p:cNvPr>
          <p:cNvSpPr/>
          <p:nvPr/>
        </p:nvSpPr>
        <p:spPr>
          <a:xfrm>
            <a:off x="4734809" y="2150245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0050A23C-D45D-C892-7A13-825388E89324}"/>
              </a:ext>
            </a:extLst>
          </p:cNvPr>
          <p:cNvSpPr/>
          <p:nvPr/>
        </p:nvSpPr>
        <p:spPr>
          <a:xfrm>
            <a:off x="5449657" y="1731927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B87DF-6A65-AAE6-26E5-DC40BCF02EDE}"/>
              </a:ext>
            </a:extLst>
          </p:cNvPr>
          <p:cNvSpPr txBox="1"/>
          <p:nvPr/>
        </p:nvSpPr>
        <p:spPr>
          <a:xfrm>
            <a:off x="4676756" y="4918851"/>
            <a:ext cx="262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영감을 받아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많은 언어들이 탄생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07CDA-6F88-E034-FED2-906C27DDC5E3}"/>
              </a:ext>
            </a:extLst>
          </p:cNvPr>
          <p:cNvSpPr txBox="1"/>
          <p:nvPr/>
        </p:nvSpPr>
        <p:spPr>
          <a:xfrm>
            <a:off x="5645181" y="2676413"/>
            <a:ext cx="73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endParaRPr lang="ko-KR" altLang="en-US" sz="3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5954B-347E-DD19-F244-10F4C1C9F62C}"/>
              </a:ext>
            </a:extLst>
          </p:cNvPr>
          <p:cNvSpPr txBox="1"/>
          <p:nvPr/>
        </p:nvSpPr>
        <p:spPr>
          <a:xfrm>
            <a:off x="5518860" y="1911867"/>
            <a:ext cx="197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C++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3B3ADF-1C59-4244-9D5A-FDBF4B400FD6}"/>
              </a:ext>
            </a:extLst>
          </p:cNvPr>
          <p:cNvSpPr txBox="1"/>
          <p:nvPr/>
        </p:nvSpPr>
        <p:spPr>
          <a:xfrm>
            <a:off x="4859605" y="2375703"/>
            <a:ext cx="1272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C#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FB46-9CC9-FD74-F42F-8A96B4DF5D76}"/>
              </a:ext>
            </a:extLst>
          </p:cNvPr>
          <p:cNvSpPr txBox="1"/>
          <p:nvPr/>
        </p:nvSpPr>
        <p:spPr>
          <a:xfrm>
            <a:off x="4758911" y="3162474"/>
            <a:ext cx="189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PHP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0AFD8E-7FC2-1801-2473-012521D7E209}"/>
              </a:ext>
            </a:extLst>
          </p:cNvPr>
          <p:cNvSpPr txBox="1"/>
          <p:nvPr/>
        </p:nvSpPr>
        <p:spPr>
          <a:xfrm>
            <a:off x="5532332" y="3624139"/>
            <a:ext cx="238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RUBY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12FA4F-D447-858D-A85E-132A0CDA608A}"/>
              </a:ext>
            </a:extLst>
          </p:cNvPr>
          <p:cNvSpPr txBox="1"/>
          <p:nvPr/>
        </p:nvSpPr>
        <p:spPr>
          <a:xfrm>
            <a:off x="6239792" y="2359687"/>
            <a:ext cx="252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BCCC3-87EC-D73C-7CD1-E401E7570A36}"/>
              </a:ext>
            </a:extLst>
          </p:cNvPr>
          <p:cNvSpPr txBox="1"/>
          <p:nvPr/>
        </p:nvSpPr>
        <p:spPr>
          <a:xfrm>
            <a:off x="6466388" y="3111474"/>
            <a:ext cx="73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5152F-AFA7-74BE-BD06-B608BDE13355}"/>
              </a:ext>
            </a:extLst>
          </p:cNvPr>
          <p:cNvSpPr txBox="1"/>
          <p:nvPr/>
        </p:nvSpPr>
        <p:spPr>
          <a:xfrm>
            <a:off x="8447367" y="4929365"/>
            <a:ext cx="2621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대부분의 운영체제와 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데이터베이스에 사용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4D063A-6FEC-38BF-8AB3-EE5CF5A2E603}"/>
              </a:ext>
            </a:extLst>
          </p:cNvPr>
          <p:cNvSpPr/>
          <p:nvPr/>
        </p:nvSpPr>
        <p:spPr>
          <a:xfrm>
            <a:off x="8504812" y="2010151"/>
            <a:ext cx="2515850" cy="18867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0926E71D-AF98-FAA4-B4F2-D7EFD0A75BE1}"/>
              </a:ext>
            </a:extLst>
          </p:cNvPr>
          <p:cNvSpPr/>
          <p:nvPr/>
        </p:nvSpPr>
        <p:spPr>
          <a:xfrm rot="10800000">
            <a:off x="9548958" y="4119388"/>
            <a:ext cx="418220" cy="52340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265CEBD-FC7E-DF16-FAB2-C70E31D8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847" y="2066298"/>
            <a:ext cx="2402718" cy="182674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55E32C1A-C860-C3D0-4217-515AC80F4C63}"/>
              </a:ext>
            </a:extLst>
          </p:cNvPr>
          <p:cNvSpPr/>
          <p:nvPr/>
        </p:nvSpPr>
        <p:spPr>
          <a:xfrm>
            <a:off x="5918859" y="4313265"/>
            <a:ext cx="119687" cy="11988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6869312-E5FB-80BD-8588-EEE5C9EA002E}"/>
              </a:ext>
            </a:extLst>
          </p:cNvPr>
          <p:cNvCxnSpPr>
            <a:cxnSpLocks/>
          </p:cNvCxnSpPr>
          <p:nvPr/>
        </p:nvCxnSpPr>
        <p:spPr>
          <a:xfrm>
            <a:off x="5974883" y="4381912"/>
            <a:ext cx="0" cy="397348"/>
          </a:xfrm>
          <a:prstGeom prst="line">
            <a:avLst/>
          </a:prstGeom>
          <a:ln w="28575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5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74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장점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312367" y="1087821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BC1E1B-8C30-DC15-3F77-6935760FA6C1}"/>
              </a:ext>
            </a:extLst>
          </p:cNvPr>
          <p:cNvSpPr/>
          <p:nvPr/>
        </p:nvSpPr>
        <p:spPr>
          <a:xfrm>
            <a:off x="521746" y="1528048"/>
            <a:ext cx="3318734" cy="4486275"/>
          </a:xfrm>
          <a:prstGeom prst="rect">
            <a:avLst/>
          </a:prstGeom>
          <a:noFill/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BBB3-3C8F-A313-377A-6CA03AD40D82}"/>
              </a:ext>
            </a:extLst>
          </p:cNvPr>
          <p:cNvSpPr/>
          <p:nvPr/>
        </p:nvSpPr>
        <p:spPr>
          <a:xfrm>
            <a:off x="4009017" y="1889710"/>
            <a:ext cx="3318734" cy="4486275"/>
          </a:xfrm>
          <a:prstGeom prst="rect">
            <a:avLst/>
          </a:prstGeom>
          <a:noFill/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35540E-5C7B-2746-B620-89D318931733}"/>
              </a:ext>
            </a:extLst>
          </p:cNvPr>
          <p:cNvSpPr/>
          <p:nvPr/>
        </p:nvSpPr>
        <p:spPr>
          <a:xfrm>
            <a:off x="7442499" y="1518559"/>
            <a:ext cx="3318734" cy="4486275"/>
          </a:xfrm>
          <a:prstGeom prst="rect">
            <a:avLst/>
          </a:prstGeom>
          <a:noFill/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AFD98-88C5-621C-8CC8-37BAB55D3C61}"/>
              </a:ext>
            </a:extLst>
          </p:cNvPr>
          <p:cNvSpPr txBox="1"/>
          <p:nvPr/>
        </p:nvSpPr>
        <p:spPr>
          <a:xfrm>
            <a:off x="851883" y="4809743"/>
            <a:ext cx="265845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하드웨어로의</a:t>
            </a:r>
            <a:endParaRPr lang="en-US" altLang="ko-KR" sz="1700" b="0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7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이식성이 좋음</a:t>
            </a:r>
            <a:endParaRPr lang="ko-KR" altLang="en-US" sz="17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903CF-E993-4F45-C969-3138AA13398B}"/>
              </a:ext>
            </a:extLst>
          </p:cNvPr>
          <p:cNvSpPr txBox="1"/>
          <p:nvPr/>
        </p:nvSpPr>
        <p:spPr>
          <a:xfrm>
            <a:off x="3675032" y="5250982"/>
            <a:ext cx="39867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</a:t>
            </a:r>
            <a:r>
              <a:rPr lang="ko-KR" altLang="en-US" sz="170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언어로 개발된 프로그램은 </a:t>
            </a:r>
            <a:endParaRPr lang="en-US" altLang="ko-KR" sz="1700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70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CPU</a:t>
            </a:r>
            <a:r>
              <a:rPr lang="ko-KR" altLang="en-US" sz="170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종류에 상관없이 실행 가능</a:t>
            </a:r>
            <a:endParaRPr lang="ko-KR" altLang="en-US" sz="17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FFAB1-DF12-C111-03F2-71B41C45FA3A}"/>
              </a:ext>
            </a:extLst>
          </p:cNvPr>
          <p:cNvSpPr txBox="1"/>
          <p:nvPr/>
        </p:nvSpPr>
        <p:spPr>
          <a:xfrm>
            <a:off x="7272081" y="4794355"/>
            <a:ext cx="3659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 </a:t>
            </a:r>
            <a:r>
              <a:rPr lang="ko-KR" altLang="en-US" sz="17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코드가 간결해</a:t>
            </a:r>
            <a:r>
              <a:rPr lang="en-US" altLang="ko-KR" sz="17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7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완성된 프로그램의 </a:t>
            </a:r>
            <a:endParaRPr lang="en-US" altLang="ko-KR" sz="1700" b="0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7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크기가 작고 실행 속도가 빠름</a:t>
            </a:r>
            <a:endParaRPr lang="ko-KR" altLang="en-US" sz="17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0878A1E-214F-3852-8A73-159E2760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11" y="2554013"/>
            <a:ext cx="2017988" cy="20179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3D37F21-6FBD-4430-45F0-0AE95089E5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45" y="2089464"/>
            <a:ext cx="2140743" cy="21407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15062FC-DE45-D38F-F6AF-2E127FEC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6" y="2266293"/>
            <a:ext cx="2053281" cy="20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9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74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단점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312367" y="1087821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344589-980B-E30B-7710-06C78D59F718}"/>
              </a:ext>
            </a:extLst>
          </p:cNvPr>
          <p:cNvSpPr/>
          <p:nvPr/>
        </p:nvSpPr>
        <p:spPr>
          <a:xfrm>
            <a:off x="521746" y="1528048"/>
            <a:ext cx="3318734" cy="4486275"/>
          </a:xfrm>
          <a:prstGeom prst="rect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0802BA-B81E-06D6-8292-4443C0E385FB}"/>
              </a:ext>
            </a:extLst>
          </p:cNvPr>
          <p:cNvSpPr/>
          <p:nvPr/>
        </p:nvSpPr>
        <p:spPr>
          <a:xfrm>
            <a:off x="4009017" y="1889710"/>
            <a:ext cx="3318734" cy="4486275"/>
          </a:xfrm>
          <a:prstGeom prst="rect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DBC5ED-463B-37BD-EA36-1C9AF7B9EF4D}"/>
              </a:ext>
            </a:extLst>
          </p:cNvPr>
          <p:cNvSpPr/>
          <p:nvPr/>
        </p:nvSpPr>
        <p:spPr>
          <a:xfrm>
            <a:off x="7442499" y="1518559"/>
            <a:ext cx="3318734" cy="4486275"/>
          </a:xfrm>
          <a:prstGeom prst="rect">
            <a:avLst/>
          </a:prstGeom>
          <a:noFill/>
          <a:ln w="952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472C8-3274-105C-1A18-E9190295E7A7}"/>
              </a:ext>
            </a:extLst>
          </p:cNvPr>
          <p:cNvSpPr txBox="1"/>
          <p:nvPr/>
        </p:nvSpPr>
        <p:spPr>
          <a:xfrm>
            <a:off x="711926" y="4746683"/>
            <a:ext cx="2992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큰 프로그램을 여러 단위로 </a:t>
            </a:r>
            <a:endParaRPr lang="en-US" altLang="ko-KR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나누어 관리하기 어려움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FF32E-CCC3-E0A0-16F0-20BDC7328B42}"/>
              </a:ext>
            </a:extLst>
          </p:cNvPr>
          <p:cNvSpPr txBox="1"/>
          <p:nvPr/>
        </p:nvSpPr>
        <p:spPr>
          <a:xfrm>
            <a:off x="4141099" y="5281448"/>
            <a:ext cx="305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파이썬이나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자바스크립트와 같은 다른 언어들보다 어려움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3679F5-9556-291E-EDD6-A290021D9867}"/>
              </a:ext>
            </a:extLst>
          </p:cNvPr>
          <p:cNvSpPr txBox="1"/>
          <p:nvPr/>
        </p:nvSpPr>
        <p:spPr>
          <a:xfrm>
            <a:off x="7550933" y="4800600"/>
            <a:ext cx="315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간결하게 만들다 보니 다른 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언어들보다 에러가 나기 쉬움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C3CC81E-39E0-D5C9-E0B2-925FA503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01" y="2313589"/>
            <a:ext cx="1659491" cy="165949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0"/>
              </a:scheme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482727-48EE-65BF-781F-DC96C72323C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92" y="2553102"/>
            <a:ext cx="2193581" cy="21935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CA19609-CF32-3280-B9E3-7977000ED4E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0" y="1852448"/>
            <a:ext cx="2345784" cy="23457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A3DE9B-96E6-4452-A36F-85C44461D44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44" y="2239213"/>
            <a:ext cx="1672822" cy="16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028C7FE-EDEE-B278-8333-B05799F980A6}"/>
              </a:ext>
            </a:extLst>
          </p:cNvPr>
          <p:cNvSpPr/>
          <p:nvPr/>
        </p:nvSpPr>
        <p:spPr>
          <a:xfrm>
            <a:off x="1970689" y="1777786"/>
            <a:ext cx="7543800" cy="39638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74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컴파일러란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312367" y="1087821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4CA426B-E119-BC16-E2E1-3054FFF8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96" y="1888905"/>
            <a:ext cx="7335429" cy="37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4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-31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컴파일러 설치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(GCC)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288721" y="965644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EE06526-5208-5F1C-AF61-42E7F17F8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14" b="22607"/>
          <a:stretch/>
        </p:blipFill>
        <p:spPr>
          <a:xfrm>
            <a:off x="7062819" y="1527965"/>
            <a:ext cx="2267336" cy="2112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46D789-B951-E10E-994C-F0B854C1D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78" b="739"/>
          <a:stretch/>
        </p:blipFill>
        <p:spPr>
          <a:xfrm>
            <a:off x="413259" y="4874990"/>
            <a:ext cx="4941504" cy="1002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98E48A-F10A-69AA-697F-BE7F3866C1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-469" r="5382" b="469"/>
          <a:stretch/>
        </p:blipFill>
        <p:spPr>
          <a:xfrm>
            <a:off x="682856" y="1837147"/>
            <a:ext cx="4402310" cy="16812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A08C0-7EA3-2CE9-93B7-BCF71586E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1" y="5033371"/>
            <a:ext cx="4095750" cy="693420"/>
          </a:xfrm>
          <a:prstGeom prst="rect">
            <a:avLst/>
          </a:prstGeom>
        </p:spPr>
      </p:pic>
      <p:sp>
        <p:nvSpPr>
          <p:cNvPr id="11" name="육각형 10">
            <a:extLst>
              <a:ext uri="{FF2B5EF4-FFF2-40B4-BE49-F238E27FC236}">
                <a16:creationId xmlns:a16="http://schemas.microsoft.com/office/drawing/2014/main" id="{7F66E9D7-3F4F-46ED-4207-DDA0D901FAF0}"/>
              </a:ext>
            </a:extLst>
          </p:cNvPr>
          <p:cNvSpPr/>
          <p:nvPr/>
        </p:nvSpPr>
        <p:spPr>
          <a:xfrm>
            <a:off x="4533975" y="1543451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0CB6FFFF-B526-D7B0-6758-9E0F9185B5DF}"/>
              </a:ext>
            </a:extLst>
          </p:cNvPr>
          <p:cNvSpPr/>
          <p:nvPr/>
        </p:nvSpPr>
        <p:spPr>
          <a:xfrm>
            <a:off x="9003497" y="1203287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97A3A7DE-356A-F0F2-6350-D5169519D914}"/>
              </a:ext>
            </a:extLst>
          </p:cNvPr>
          <p:cNvSpPr/>
          <p:nvPr/>
        </p:nvSpPr>
        <p:spPr>
          <a:xfrm>
            <a:off x="5080545" y="4525896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98BBE0D8-A04B-93D1-7DF0-A5C4E0D2E278}"/>
              </a:ext>
            </a:extLst>
          </p:cNvPr>
          <p:cNvSpPr/>
          <p:nvPr/>
        </p:nvSpPr>
        <p:spPr>
          <a:xfrm>
            <a:off x="10271230" y="4569905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B999D-A6DE-985E-4BE2-3EF307288273}"/>
              </a:ext>
            </a:extLst>
          </p:cNvPr>
          <p:cNvSpPr txBox="1"/>
          <p:nvPr/>
        </p:nvSpPr>
        <p:spPr>
          <a:xfrm>
            <a:off x="1208689" y="6095756"/>
            <a:ext cx="3259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목록 중에서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MingW-W64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builds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5E874-C6E8-757F-7AEE-4B9FD57F53E5}"/>
              </a:ext>
            </a:extLst>
          </p:cNvPr>
          <p:cNvSpPr txBox="1"/>
          <p:nvPr/>
        </p:nvSpPr>
        <p:spPr>
          <a:xfrm>
            <a:off x="6687203" y="3955472"/>
            <a:ext cx="384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왼쪽 상단에서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Downloads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8C97E-9CEE-0509-ADF4-9487B397EC79}"/>
              </a:ext>
            </a:extLst>
          </p:cNvPr>
          <p:cNvSpPr txBox="1"/>
          <p:nvPr/>
        </p:nvSpPr>
        <p:spPr>
          <a:xfrm>
            <a:off x="1551589" y="3964458"/>
            <a:ext cx="325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구글에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minGW64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3B96E-AC05-733A-8A6A-AE47B4AC0868}"/>
              </a:ext>
            </a:extLst>
          </p:cNvPr>
          <p:cNvSpPr txBox="1"/>
          <p:nvPr/>
        </p:nvSpPr>
        <p:spPr>
          <a:xfrm>
            <a:off x="6899268" y="6095756"/>
            <a:ext cx="38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소스 부분에서 </a:t>
            </a:r>
            <a:r>
              <a:rPr lang="ko-KR" altLang="en-US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파란색 </a:t>
            </a:r>
            <a:r>
              <a:rPr lang="en-US" altLang="ko-KR" dirty="0" err="1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SourceForge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클릭하고 설치</a:t>
            </a:r>
          </a:p>
        </p:txBody>
      </p:sp>
    </p:spTree>
    <p:extLst>
      <p:ext uri="{BB962C8B-B14F-4D97-AF65-F5344CB8AC3E}">
        <p14:creationId xmlns:p14="http://schemas.microsoft.com/office/powerpoint/2010/main" val="32066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05FC3C-4EDF-3EE4-F939-C422D990F55F}"/>
              </a:ext>
            </a:extLst>
          </p:cNvPr>
          <p:cNvSpPr txBox="1">
            <a:spLocks/>
          </p:cNvSpPr>
          <p:nvPr/>
        </p:nvSpPr>
        <p:spPr>
          <a:xfrm>
            <a:off x="343898" y="-31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컴파일러 설치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(GCC)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4057D1-02C1-2FCD-9852-4546252B3909}"/>
              </a:ext>
            </a:extLst>
          </p:cNvPr>
          <p:cNvCxnSpPr>
            <a:cxnSpLocks/>
          </p:cNvCxnSpPr>
          <p:nvPr/>
        </p:nvCxnSpPr>
        <p:spPr>
          <a:xfrm flipV="1">
            <a:off x="288721" y="965644"/>
            <a:ext cx="5008495" cy="34729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2FC08D6-AC4F-3F07-6236-BBF59574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41" y="1516544"/>
            <a:ext cx="5019675" cy="3676650"/>
          </a:xfrm>
          <a:prstGeom prst="rect">
            <a:avLst/>
          </a:prstGeom>
        </p:spPr>
      </p:pic>
      <p:sp>
        <p:nvSpPr>
          <p:cNvPr id="9" name="육각형 8">
            <a:extLst>
              <a:ext uri="{FF2B5EF4-FFF2-40B4-BE49-F238E27FC236}">
                <a16:creationId xmlns:a16="http://schemas.microsoft.com/office/drawing/2014/main" id="{1B41D18E-288C-99F3-9F1F-10F564EF171E}"/>
              </a:ext>
            </a:extLst>
          </p:cNvPr>
          <p:cNvSpPr/>
          <p:nvPr/>
        </p:nvSpPr>
        <p:spPr>
          <a:xfrm>
            <a:off x="4964689" y="1191844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F3958-8CC6-4E34-5E34-42134A9D2E26}"/>
              </a:ext>
            </a:extLst>
          </p:cNvPr>
          <p:cNvSpPr txBox="1"/>
          <p:nvPr/>
        </p:nvSpPr>
        <p:spPr>
          <a:xfrm>
            <a:off x="829724" y="5740706"/>
            <a:ext cx="409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설정에서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x86_64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바꾸기</a:t>
            </a:r>
            <a:endParaRPr lang="en-US" altLang="ko-KR" b="0" i="0" dirty="0">
              <a:solidFill>
                <a:schemeClr val="bg1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i686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32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비트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x86_64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는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64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비트용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22A89-2301-4E33-91E6-80A610929B17}"/>
              </a:ext>
            </a:extLst>
          </p:cNvPr>
          <p:cNvSpPr txBox="1"/>
          <p:nvPr/>
        </p:nvSpPr>
        <p:spPr>
          <a:xfrm>
            <a:off x="7232888" y="5681095"/>
            <a:ext cx="3259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설치한 후 위 경로대로 들어가 </a:t>
            </a:r>
            <a:r>
              <a:rPr lang="en-US" altLang="ko-KR" dirty="0" err="1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gcc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파일 있는지 확인하기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gcc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경로 복사해두기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53A57E-1A5A-6040-F7DA-2C14CAEA4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r="23648"/>
          <a:stretch/>
        </p:blipFill>
        <p:spPr bwMode="auto">
          <a:xfrm>
            <a:off x="6055122" y="1516544"/>
            <a:ext cx="5498108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육각형 9">
            <a:extLst>
              <a:ext uri="{FF2B5EF4-FFF2-40B4-BE49-F238E27FC236}">
                <a16:creationId xmlns:a16="http://schemas.microsoft.com/office/drawing/2014/main" id="{E43A4664-55D4-7173-57D5-CE4DD1563E7F}"/>
              </a:ext>
            </a:extLst>
          </p:cNvPr>
          <p:cNvSpPr/>
          <p:nvPr/>
        </p:nvSpPr>
        <p:spPr>
          <a:xfrm>
            <a:off x="10976463" y="1113318"/>
            <a:ext cx="937996" cy="806451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412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92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284</Words>
  <Application>Microsoft Office PowerPoint</Application>
  <PresentationFormat>와이드스크린</PresentationFormat>
  <Paragraphs>81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G마켓 산스 TTF Light</vt:lpstr>
      <vt:lpstr>Arial</vt:lpstr>
      <vt:lpstr>맑은 고딕</vt:lpstr>
      <vt:lpstr>notokr</vt:lpstr>
      <vt:lpstr>Spoqa Han Sans</vt:lpstr>
      <vt:lpstr>G마켓 산스 TTF Bold</vt:lpstr>
      <vt:lpstr>G마켓 산스 TTF Medium</vt:lpstr>
      <vt:lpstr>Office 테마</vt:lpstr>
      <vt:lpstr>AN OVERVIEW OF C</vt:lpstr>
      <vt:lpstr>PowerPoint 프레젠테이션</vt:lpstr>
      <vt:lpstr>C의 역사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Hello world 실행하기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yoonyh1113@gmail.com</dc:creator>
  <cp:lastModifiedBy>yoonyh1113@gmail.com</cp:lastModifiedBy>
  <cp:revision>1</cp:revision>
  <dcterms:created xsi:type="dcterms:W3CDTF">2022-11-06T15:41:34Z</dcterms:created>
  <dcterms:modified xsi:type="dcterms:W3CDTF">2022-11-19T03:06:48Z</dcterms:modified>
</cp:coreProperties>
</file>